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 id="2147483948" r:id="rId5"/>
  </p:sldMasterIdLst>
  <p:notesMasterIdLst>
    <p:notesMasterId r:id="rId37"/>
  </p:notesMasterIdLst>
  <p:handoutMasterIdLst>
    <p:handoutMasterId r:id="rId38"/>
  </p:handoutMasterIdLst>
  <p:sldIdLst>
    <p:sldId id="279" r:id="rId6"/>
    <p:sldId id="291" r:id="rId7"/>
    <p:sldId id="289" r:id="rId8"/>
    <p:sldId id="290" r:id="rId9"/>
    <p:sldId id="325" r:id="rId10"/>
    <p:sldId id="292" r:id="rId11"/>
    <p:sldId id="324" r:id="rId12"/>
    <p:sldId id="310" r:id="rId13"/>
    <p:sldId id="308" r:id="rId14"/>
    <p:sldId id="312" r:id="rId15"/>
    <p:sldId id="313" r:id="rId16"/>
    <p:sldId id="319" r:id="rId17"/>
    <p:sldId id="320" r:id="rId18"/>
    <p:sldId id="321" r:id="rId19"/>
    <p:sldId id="322" r:id="rId20"/>
    <p:sldId id="263" r:id="rId21"/>
    <p:sldId id="264" r:id="rId22"/>
    <p:sldId id="265" r:id="rId23"/>
    <p:sldId id="266" r:id="rId24"/>
    <p:sldId id="267" r:id="rId25"/>
    <p:sldId id="268" r:id="rId26"/>
    <p:sldId id="270" r:id="rId27"/>
    <p:sldId id="277" r:id="rId28"/>
    <p:sldId id="354" r:id="rId29"/>
    <p:sldId id="256" r:id="rId30"/>
    <p:sldId id="257" r:id="rId31"/>
    <p:sldId id="353" r:id="rId32"/>
    <p:sldId id="355" r:id="rId33"/>
    <p:sldId id="259" r:id="rId34"/>
    <p:sldId id="262" r:id="rId35"/>
    <p:sldId id="350" r:id="rId3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2B3"/>
    <a:srgbClr val="E1E11F"/>
    <a:srgbClr val="0000FF"/>
    <a:srgbClr val="D2C304"/>
    <a:srgbClr val="FFFF00"/>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TKEN Magdalena (KAR)" userId="74da3d44-759e-46f3-862b-ed103bdfe85e" providerId="ADAL" clId="{284B1123-97DE-4927-8E4A-5FB0AFDF0D7D}"/>
    <pc:docChg chg="custSel modSld">
      <pc:chgData name="AITKEN Magdalena (KAR)" userId="74da3d44-759e-46f3-862b-ed103bdfe85e" providerId="ADAL" clId="{284B1123-97DE-4927-8E4A-5FB0AFDF0D7D}" dt="2025-01-31T10:43:18.725" v="16" actId="20577"/>
      <pc:docMkLst>
        <pc:docMk/>
      </pc:docMkLst>
      <pc:sldChg chg="modSp">
        <pc:chgData name="AITKEN Magdalena (KAR)" userId="74da3d44-759e-46f3-862b-ed103bdfe85e" providerId="ADAL" clId="{284B1123-97DE-4927-8E4A-5FB0AFDF0D7D}" dt="2025-01-31T10:35:28.868" v="3" actId="20577"/>
        <pc:sldMkLst>
          <pc:docMk/>
          <pc:sldMk cId="2950095483" sldId="289"/>
        </pc:sldMkLst>
        <pc:spChg chg="mod">
          <ac:chgData name="AITKEN Magdalena (KAR)" userId="74da3d44-759e-46f3-862b-ed103bdfe85e" providerId="ADAL" clId="{284B1123-97DE-4927-8E4A-5FB0AFDF0D7D}" dt="2025-01-31T10:35:28.868" v="3" actId="20577"/>
          <ac:spMkLst>
            <pc:docMk/>
            <pc:sldMk cId="2950095483" sldId="289"/>
            <ac:spMk id="5" creationId="{00000000-0000-0000-0000-000000000000}"/>
          </ac:spMkLst>
        </pc:spChg>
      </pc:sldChg>
      <pc:sldChg chg="modSp">
        <pc:chgData name="AITKEN Magdalena (KAR)" userId="74da3d44-759e-46f3-862b-ed103bdfe85e" providerId="ADAL" clId="{284B1123-97DE-4927-8E4A-5FB0AFDF0D7D}" dt="2025-01-31T10:34:58.829" v="1" actId="27636"/>
        <pc:sldMkLst>
          <pc:docMk/>
          <pc:sldMk cId="1805271880" sldId="291"/>
        </pc:sldMkLst>
        <pc:spChg chg="mod">
          <ac:chgData name="AITKEN Magdalena (KAR)" userId="74da3d44-759e-46f3-862b-ed103bdfe85e" providerId="ADAL" clId="{284B1123-97DE-4927-8E4A-5FB0AFDF0D7D}" dt="2025-01-31T10:34:58.829" v="1" actId="27636"/>
          <ac:spMkLst>
            <pc:docMk/>
            <pc:sldMk cId="1805271880" sldId="291"/>
            <ac:spMk id="4" creationId="{00000000-0000-0000-0000-000000000000}"/>
          </ac:spMkLst>
        </pc:spChg>
      </pc:sldChg>
      <pc:sldChg chg="modSp">
        <pc:chgData name="AITKEN Magdalena (KAR)" userId="74da3d44-759e-46f3-862b-ed103bdfe85e" providerId="ADAL" clId="{284B1123-97DE-4927-8E4A-5FB0AFDF0D7D}" dt="2025-01-31T10:40:54.695" v="5"/>
        <pc:sldMkLst>
          <pc:docMk/>
          <pc:sldMk cId="3467082002" sldId="308"/>
        </pc:sldMkLst>
        <pc:spChg chg="mod">
          <ac:chgData name="AITKEN Magdalena (KAR)" userId="74da3d44-759e-46f3-862b-ed103bdfe85e" providerId="ADAL" clId="{284B1123-97DE-4927-8E4A-5FB0AFDF0D7D}" dt="2025-01-31T10:40:54.695" v="5"/>
          <ac:spMkLst>
            <pc:docMk/>
            <pc:sldMk cId="3467082002" sldId="308"/>
            <ac:spMk id="2" creationId="{00000000-0000-0000-0000-000000000000}"/>
          </ac:spMkLst>
        </pc:spChg>
      </pc:sldChg>
      <pc:sldChg chg="modSp">
        <pc:chgData name="AITKEN Magdalena (KAR)" userId="74da3d44-759e-46f3-862b-ed103bdfe85e" providerId="ADAL" clId="{284B1123-97DE-4927-8E4A-5FB0AFDF0D7D}" dt="2025-01-31T10:41:27.632" v="6"/>
        <pc:sldMkLst>
          <pc:docMk/>
          <pc:sldMk cId="985117670" sldId="313"/>
        </pc:sldMkLst>
        <pc:spChg chg="mod">
          <ac:chgData name="AITKEN Magdalena (KAR)" userId="74da3d44-759e-46f3-862b-ed103bdfe85e" providerId="ADAL" clId="{284B1123-97DE-4927-8E4A-5FB0AFDF0D7D}" dt="2025-01-31T10:41:27.632" v="6"/>
          <ac:spMkLst>
            <pc:docMk/>
            <pc:sldMk cId="985117670" sldId="313"/>
            <ac:spMk id="2" creationId="{00000000-0000-0000-0000-000000000000}"/>
          </ac:spMkLst>
        </pc:spChg>
      </pc:sldChg>
      <pc:sldChg chg="modSp">
        <pc:chgData name="AITKEN Magdalena (KAR)" userId="74da3d44-759e-46f3-862b-ed103bdfe85e" providerId="ADAL" clId="{284B1123-97DE-4927-8E4A-5FB0AFDF0D7D}" dt="2025-01-31T10:42:31.309" v="12"/>
        <pc:sldMkLst>
          <pc:docMk/>
          <pc:sldMk cId="2666551332" sldId="319"/>
        </pc:sldMkLst>
        <pc:spChg chg="mod">
          <ac:chgData name="AITKEN Magdalena (KAR)" userId="74da3d44-759e-46f3-862b-ed103bdfe85e" providerId="ADAL" clId="{284B1123-97DE-4927-8E4A-5FB0AFDF0D7D}" dt="2025-01-31T10:42:31.309" v="12"/>
          <ac:spMkLst>
            <pc:docMk/>
            <pc:sldMk cId="2666551332" sldId="319"/>
            <ac:spMk id="10" creationId="{00000000-0000-0000-0000-000000000000}"/>
          </ac:spMkLst>
        </pc:spChg>
        <pc:spChg chg="mod">
          <ac:chgData name="AITKEN Magdalena (KAR)" userId="74da3d44-759e-46f3-862b-ed103bdfe85e" providerId="ADAL" clId="{284B1123-97DE-4927-8E4A-5FB0AFDF0D7D}" dt="2025-01-31T10:42:01.137" v="7"/>
          <ac:spMkLst>
            <pc:docMk/>
            <pc:sldMk cId="2666551332" sldId="319"/>
            <ac:spMk id="11" creationId="{00000000-0000-0000-0000-000000000000}"/>
          </ac:spMkLst>
        </pc:spChg>
        <pc:spChg chg="mod">
          <ac:chgData name="AITKEN Magdalena (KAR)" userId="74da3d44-759e-46f3-862b-ed103bdfe85e" providerId="ADAL" clId="{284B1123-97DE-4927-8E4A-5FB0AFDF0D7D}" dt="2025-01-31T10:42:19.274" v="11" actId="20577"/>
          <ac:spMkLst>
            <pc:docMk/>
            <pc:sldMk cId="2666551332" sldId="319"/>
            <ac:spMk id="12" creationId="{00000000-0000-0000-0000-000000000000}"/>
          </ac:spMkLst>
        </pc:spChg>
      </pc:sldChg>
      <pc:sldChg chg="modSp">
        <pc:chgData name="AITKEN Magdalena (KAR)" userId="74da3d44-759e-46f3-862b-ed103bdfe85e" providerId="ADAL" clId="{284B1123-97DE-4927-8E4A-5FB0AFDF0D7D}" dt="2025-01-31T10:43:18.725" v="16" actId="20577"/>
        <pc:sldMkLst>
          <pc:docMk/>
          <pc:sldMk cId="2599936192" sldId="321"/>
        </pc:sldMkLst>
        <pc:spChg chg="mod">
          <ac:chgData name="AITKEN Magdalena (KAR)" userId="74da3d44-759e-46f3-862b-ed103bdfe85e" providerId="ADAL" clId="{284B1123-97DE-4927-8E4A-5FB0AFDF0D7D}" dt="2025-01-31T10:43:18.725" v="16" actId="20577"/>
          <ac:spMkLst>
            <pc:docMk/>
            <pc:sldMk cId="2599936192" sldId="321"/>
            <ac:spMk id="3" creationId="{00000000-0000-0000-0000-000000000000}"/>
          </ac:spMkLst>
        </pc:spChg>
      </pc:sldChg>
      <pc:sldChg chg="modSp">
        <pc:chgData name="AITKEN Magdalena (KAR)" userId="74da3d44-759e-46f3-862b-ed103bdfe85e" providerId="ADAL" clId="{284B1123-97DE-4927-8E4A-5FB0AFDF0D7D}" dt="2025-01-31T10:36:46.290" v="4"/>
        <pc:sldMkLst>
          <pc:docMk/>
          <pc:sldMk cId="54235140" sldId="324"/>
        </pc:sldMkLst>
        <pc:spChg chg="mod">
          <ac:chgData name="AITKEN Magdalena (KAR)" userId="74da3d44-759e-46f3-862b-ed103bdfe85e" providerId="ADAL" clId="{284B1123-97DE-4927-8E4A-5FB0AFDF0D7D}" dt="2025-01-31T10:36:46.290" v="4"/>
          <ac:spMkLst>
            <pc:docMk/>
            <pc:sldMk cId="54235140" sldId="324"/>
            <ac:spMk id="8" creationId="{7C250010-11D2-438A-94BE-4464E7E14878}"/>
          </ac:spMkLst>
        </pc:spChg>
      </pc:sldChg>
    </pc:docChg>
  </pc:docChgLst>
  <pc:docChgLst>
    <pc:chgData name="AITKEN Magdalena (KAR)" userId="74da3d44-759e-46f3-862b-ed103bdfe85e" providerId="ADAL" clId="{60B4B442-8A81-4B74-8ADD-FFEB2E8572C1}"/>
    <pc:docChg chg="undo custSel modSld">
      <pc:chgData name="AITKEN Magdalena (KAR)" userId="74da3d44-759e-46f3-862b-ed103bdfe85e" providerId="ADAL" clId="{60B4B442-8A81-4B74-8ADD-FFEB2E8572C1}" dt="2024-11-26T13:54:23.124" v="11" actId="14100"/>
      <pc:docMkLst>
        <pc:docMk/>
      </pc:docMkLst>
      <pc:sldChg chg="addSp delSp modSp">
        <pc:chgData name="AITKEN Magdalena (KAR)" userId="74da3d44-759e-46f3-862b-ed103bdfe85e" providerId="ADAL" clId="{60B4B442-8A81-4B74-8ADD-FFEB2E8572C1}" dt="2024-11-26T13:54:23.124" v="11" actId="14100"/>
        <pc:sldMkLst>
          <pc:docMk/>
          <pc:sldMk cId="442063749" sldId="262"/>
        </pc:sldMkLst>
        <pc:spChg chg="mod">
          <ac:chgData name="AITKEN Magdalena (KAR)" userId="74da3d44-759e-46f3-862b-ed103bdfe85e" providerId="ADAL" clId="{60B4B442-8A81-4B74-8ADD-FFEB2E8572C1}" dt="2024-11-26T13:54:23.124" v="11" actId="14100"/>
          <ac:spMkLst>
            <pc:docMk/>
            <pc:sldMk cId="442063749" sldId="262"/>
            <ac:spMk id="4" creationId="{83C7E30A-01AC-474D-9685-9806CBCB1C58}"/>
          </ac:spMkLst>
        </pc:spChg>
        <pc:spChg chg="add del mod">
          <ac:chgData name="AITKEN Magdalena (KAR)" userId="74da3d44-759e-46f3-862b-ed103bdfe85e" providerId="ADAL" clId="{60B4B442-8A81-4B74-8ADD-FFEB2E8572C1}" dt="2024-11-26T13:54:10.905" v="8" actId="478"/>
          <ac:spMkLst>
            <pc:docMk/>
            <pc:sldMk cId="442063749" sldId="262"/>
            <ac:spMk id="7" creationId="{E2355C31-5EA4-4285-B2F5-DC3723CD1D69}"/>
          </ac:spMkLst>
        </pc:spChg>
        <pc:spChg chg="add del mod">
          <ac:chgData name="AITKEN Magdalena (KAR)" userId="74da3d44-759e-46f3-862b-ed103bdfe85e" providerId="ADAL" clId="{60B4B442-8A81-4B74-8ADD-FFEB2E8572C1}" dt="2024-11-26T13:54:16.803" v="10" actId="478"/>
          <ac:spMkLst>
            <pc:docMk/>
            <pc:sldMk cId="442063749" sldId="262"/>
            <ac:spMk id="9" creationId="{D3CC59A1-C2EA-4905-BEB4-947B63E95E38}"/>
          </ac:spMkLst>
        </pc:spChg>
        <pc:picChg chg="add del">
          <ac:chgData name="AITKEN Magdalena (KAR)" userId="74da3d44-759e-46f3-862b-ed103bdfe85e" providerId="ADAL" clId="{60B4B442-8A81-4B74-8ADD-FFEB2E8572C1}" dt="2024-11-26T13:54:13.848" v="9" actId="478"/>
          <ac:picMkLst>
            <pc:docMk/>
            <pc:sldMk cId="442063749" sldId="262"/>
            <ac:picMk id="5" creationId="{7BEB1301-BCF1-4443-A4C2-2942F616697F}"/>
          </ac:picMkLst>
        </pc:picChg>
      </pc:sldChg>
      <pc:sldChg chg="delSp modSp">
        <pc:chgData name="AITKEN Magdalena (KAR)" userId="74da3d44-759e-46f3-862b-ed103bdfe85e" providerId="ADAL" clId="{60B4B442-8A81-4B74-8ADD-FFEB2E8572C1}" dt="2024-11-26T13:52:23.428" v="6" actId="1076"/>
        <pc:sldMkLst>
          <pc:docMk/>
          <pc:sldMk cId="530493989" sldId="270"/>
        </pc:sldMkLst>
        <pc:picChg chg="mod">
          <ac:chgData name="AITKEN Magdalena (KAR)" userId="74da3d44-759e-46f3-862b-ed103bdfe85e" providerId="ADAL" clId="{60B4B442-8A81-4B74-8ADD-FFEB2E8572C1}" dt="2024-11-26T13:52:23.428" v="6" actId="1076"/>
          <ac:picMkLst>
            <pc:docMk/>
            <pc:sldMk cId="530493989" sldId="270"/>
            <ac:picMk id="6" creationId="{CEFB01E9-CEA9-4BBB-856C-22D65D3180D7}"/>
          </ac:picMkLst>
        </pc:picChg>
        <pc:picChg chg="del">
          <ac:chgData name="AITKEN Magdalena (KAR)" userId="74da3d44-759e-46f3-862b-ed103bdfe85e" providerId="ADAL" clId="{60B4B442-8A81-4B74-8ADD-FFEB2E8572C1}" dt="2024-11-26T13:52:14.738" v="3" actId="478"/>
          <ac:picMkLst>
            <pc:docMk/>
            <pc:sldMk cId="530493989" sldId="270"/>
            <ac:picMk id="8" creationId="{B9632308-0F73-44A1-AF54-41E327A5C3F3}"/>
          </ac:picMkLst>
        </pc:picChg>
        <pc:picChg chg="del">
          <ac:chgData name="AITKEN Magdalena (KAR)" userId="74da3d44-759e-46f3-862b-ed103bdfe85e" providerId="ADAL" clId="{60B4B442-8A81-4B74-8ADD-FFEB2E8572C1}" dt="2024-11-26T13:52:15.571" v="4" actId="478"/>
          <ac:picMkLst>
            <pc:docMk/>
            <pc:sldMk cId="530493989" sldId="270"/>
            <ac:picMk id="12" creationId="{617D202B-F53F-43E3-A8E8-D249902E58A4}"/>
          </ac:picMkLst>
        </pc:picChg>
        <pc:picChg chg="del">
          <ac:chgData name="AITKEN Magdalena (KAR)" userId="74da3d44-759e-46f3-862b-ed103bdfe85e" providerId="ADAL" clId="{60B4B442-8A81-4B74-8ADD-FFEB2E8572C1}" dt="2024-11-26T13:52:16.750" v="5" actId="478"/>
          <ac:picMkLst>
            <pc:docMk/>
            <pc:sldMk cId="530493989" sldId="270"/>
            <ac:picMk id="15" creationId="{256F32C9-D1E6-4787-9D7E-8AA6FD8E1B37}"/>
          </ac:picMkLst>
        </pc:picChg>
      </pc:sldChg>
      <pc:sldChg chg="delSp">
        <pc:chgData name="AITKEN Magdalena (KAR)" userId="74da3d44-759e-46f3-862b-ed103bdfe85e" providerId="ADAL" clId="{60B4B442-8A81-4B74-8ADD-FFEB2E8572C1}" dt="2024-11-26T13:51:05.061" v="0" actId="478"/>
        <pc:sldMkLst>
          <pc:docMk/>
          <pc:sldMk cId="2000850443" sldId="312"/>
        </pc:sldMkLst>
        <pc:picChg chg="del">
          <ac:chgData name="AITKEN Magdalena (KAR)" userId="74da3d44-759e-46f3-862b-ed103bdfe85e" providerId="ADAL" clId="{60B4B442-8A81-4B74-8ADD-FFEB2E8572C1}" dt="2024-11-26T13:51:05.061" v="0" actId="478"/>
          <ac:picMkLst>
            <pc:docMk/>
            <pc:sldMk cId="2000850443" sldId="312"/>
            <ac:picMk id="6" creationId="{D06E5045-07C1-30C5-3E8F-B2215D378E7C}"/>
          </ac:picMkLst>
        </pc:picChg>
      </pc:sldChg>
      <pc:sldChg chg="delSp modSp">
        <pc:chgData name="AITKEN Magdalena (KAR)" userId="74da3d44-759e-46f3-862b-ed103bdfe85e" providerId="ADAL" clId="{60B4B442-8A81-4B74-8ADD-FFEB2E8572C1}" dt="2024-11-26T13:51:22.348" v="2" actId="1076"/>
        <pc:sldMkLst>
          <pc:docMk/>
          <pc:sldMk cId="985117670" sldId="313"/>
        </pc:sldMkLst>
        <pc:picChg chg="del">
          <ac:chgData name="AITKEN Magdalena (KAR)" userId="74da3d44-759e-46f3-862b-ed103bdfe85e" providerId="ADAL" clId="{60B4B442-8A81-4B74-8ADD-FFEB2E8572C1}" dt="2024-11-26T13:51:18.174" v="1" actId="478"/>
          <ac:picMkLst>
            <pc:docMk/>
            <pc:sldMk cId="985117670" sldId="313"/>
            <ac:picMk id="5" creationId="{E76E3333-CF37-A39B-08F6-9AD7240CA4C7}"/>
          </ac:picMkLst>
        </pc:picChg>
        <pc:picChg chg="mod">
          <ac:chgData name="AITKEN Magdalena (KAR)" userId="74da3d44-759e-46f3-862b-ed103bdfe85e" providerId="ADAL" clId="{60B4B442-8A81-4B74-8ADD-FFEB2E8572C1}" dt="2024-11-26T13:51:22.348" v="2" actId="1076"/>
          <ac:picMkLst>
            <pc:docMk/>
            <pc:sldMk cId="985117670" sldId="313"/>
            <ac:picMk id="10" creationId="{BD6F1FC6-2C04-1D3D-54BE-AABA4FE0FE1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DC99F264-12BC-434C-97A1-174A805FEA36}" type="datetimeFigureOut">
              <a:rPr lang="en-GB" smtClean="0"/>
              <a:t>31/01/2025</a:t>
            </a:fld>
            <a:endParaRPr lang="en-GB"/>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B642732-EAB5-420E-B809-A496E85264FE}" type="slidenum">
              <a:rPr lang="en-GB" smtClean="0"/>
              <a:t>‹Nr.›</a:t>
            </a:fld>
            <a:endParaRPr lang="en-GB"/>
          </a:p>
        </p:txBody>
      </p:sp>
    </p:spTree>
    <p:extLst>
      <p:ext uri="{BB962C8B-B14F-4D97-AF65-F5344CB8AC3E}">
        <p14:creationId xmlns:p14="http://schemas.microsoft.com/office/powerpoint/2010/main" val="404013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F4274E8-99C7-4AB3-A768-C3E7918643B5}" type="datetimeFigureOut">
              <a:rPr lang="fr-FR" smtClean="0"/>
              <a:t>31/01/2025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E6CE4EF-E9EA-40B7-AE91-9004CD57080D}" type="slidenum">
              <a:rPr lang="fr-FR" smtClean="0"/>
              <a:t>‹Nr.›</a:t>
            </a:fld>
            <a:endParaRPr lang="fr-FR"/>
          </a:p>
        </p:txBody>
      </p:sp>
    </p:spTree>
    <p:extLst>
      <p:ext uri="{BB962C8B-B14F-4D97-AF65-F5344CB8AC3E}">
        <p14:creationId xmlns:p14="http://schemas.microsoft.com/office/powerpoint/2010/main" val="210663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E6CE4EF-E9EA-40B7-AE91-9004CD57080D}" type="slidenum">
              <a:rPr lang="fr-FR" smtClean="0"/>
              <a:t>1</a:t>
            </a:fld>
            <a:endParaRPr lang="fr-FR"/>
          </a:p>
        </p:txBody>
      </p:sp>
    </p:spTree>
    <p:extLst>
      <p:ext uri="{BB962C8B-B14F-4D97-AF65-F5344CB8AC3E}">
        <p14:creationId xmlns:p14="http://schemas.microsoft.com/office/powerpoint/2010/main" val="70504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8E6CE4EF-E9EA-40B7-AE91-9004CD57080D}" type="slidenum">
              <a:rPr lang="fr-FR" smtClean="0"/>
              <a:t>12</a:t>
            </a:fld>
            <a:endParaRPr lang="fr-FR"/>
          </a:p>
        </p:txBody>
      </p:sp>
    </p:spTree>
    <p:extLst>
      <p:ext uri="{BB962C8B-B14F-4D97-AF65-F5344CB8AC3E}">
        <p14:creationId xmlns:p14="http://schemas.microsoft.com/office/powerpoint/2010/main" val="386652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6CE4EF-E9EA-40B7-AE91-9004CD57080D}" type="slidenum">
              <a:rPr lang="fr-FR" smtClean="0"/>
              <a:t>14</a:t>
            </a:fld>
            <a:endParaRPr lang="fr-FR"/>
          </a:p>
        </p:txBody>
      </p:sp>
    </p:spTree>
    <p:extLst>
      <p:ext uri="{BB962C8B-B14F-4D97-AF65-F5344CB8AC3E}">
        <p14:creationId xmlns:p14="http://schemas.microsoft.com/office/powerpoint/2010/main" val="392206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61B662-FF4B-42AA-BB9F-DBBF41CD113B}"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85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61B662-FF4B-42AA-BB9F-DBBF41CD113B}"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10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61B662-FF4B-42AA-BB9F-DBBF41CD113B}"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93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6CE4EF-E9EA-40B7-AE91-9004CD57080D}" type="slidenum">
              <a:rPr lang="fr-FR" smtClean="0"/>
              <a:t>25</a:t>
            </a:fld>
            <a:endParaRPr lang="fr-FR"/>
          </a:p>
        </p:txBody>
      </p:sp>
    </p:spTree>
    <p:extLst>
      <p:ext uri="{BB962C8B-B14F-4D97-AF65-F5344CB8AC3E}">
        <p14:creationId xmlns:p14="http://schemas.microsoft.com/office/powerpoint/2010/main" val="108634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31.01.2025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4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31.01.2025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118305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31.01.2025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279768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de-DE"/>
              <a:t>Mastertitelformat bearbeiten</a:t>
            </a:r>
            <a:endParaRPr lang="en-US"/>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5538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2A54C80-263E-416B-A8E0-580EDEADCBDC}" type="datetimeFigureOut">
              <a:rPr lang="en-US" dirty="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a:p>
        </p:txBody>
      </p:sp>
    </p:spTree>
    <p:extLst>
      <p:ext uri="{BB962C8B-B14F-4D97-AF65-F5344CB8AC3E}">
        <p14:creationId xmlns:p14="http://schemas.microsoft.com/office/powerpoint/2010/main" val="192901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de-DE"/>
              <a:t>Mastertitelformat bearbeiten</a:t>
            </a:r>
            <a:endParaRPr lang="en-US"/>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950247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508001" y="2160589"/>
            <a:ext cx="3138026"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817477" y="2160590"/>
            <a:ext cx="3138026"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42A54C80-263E-416B-A8E0-580EDEADCBDC}" type="datetimeFigureOut">
              <a:rPr lang="en-US" dirty="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extLst>
      <p:ext uri="{BB962C8B-B14F-4D97-AF65-F5344CB8AC3E}">
        <p14:creationId xmlns:p14="http://schemas.microsoft.com/office/powerpoint/2010/main" val="167284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89813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52982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941719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de-DE"/>
              <a:t>Mastertitelformat bearbeiten</a:t>
            </a:r>
            <a:endParaRPr lang="en-US"/>
          </a:p>
        </p:txBody>
      </p:sp>
      <p:sp>
        <p:nvSpPr>
          <p:cNvPr id="3" name="Content Placeholder 2"/>
          <p:cNvSpPr>
            <a:spLocks noGrp="1"/>
          </p:cNvSpPr>
          <p:nvPr>
            <p:ph idx="1"/>
          </p:nvPr>
        </p:nvSpPr>
        <p:spPr>
          <a:xfrm>
            <a:off x="3570346" y="514925"/>
            <a:ext cx="3385156"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extLst>
      <p:ext uri="{BB962C8B-B14F-4D97-AF65-F5344CB8AC3E}">
        <p14:creationId xmlns:p14="http://schemas.microsoft.com/office/powerpoint/2010/main" val="260420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31.01.2025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39370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de-DE"/>
              <a:t>Mastertitelformat bearbeiten</a:t>
            </a:r>
            <a:endParaRPr lang="en-US"/>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1/31/2025</a:t>
            </a:fld>
            <a:endParaRPr lang="en-US"/>
          </a:p>
        </p:txBody>
      </p:sp>
    </p:spTree>
    <p:extLst>
      <p:ext uri="{BB962C8B-B14F-4D97-AF65-F5344CB8AC3E}">
        <p14:creationId xmlns:p14="http://schemas.microsoft.com/office/powerpoint/2010/main" val="15970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de-DE"/>
              <a:t>Mastertitelformat bearbeiten</a:t>
            </a:r>
            <a:endParaRPr lang="en-US"/>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62309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de-DE"/>
              <a:t>Mastertitelformat bearbeiten</a:t>
            </a:r>
            <a:endParaRPr lang="en-US"/>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722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de-DE"/>
              <a:t>Mastertitelformat bearbeiten</a:t>
            </a:r>
            <a:endParaRPr lang="en-US"/>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568769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de-DE"/>
              <a:t>Mastertitelformat bearbeiten</a:t>
            </a:r>
            <a:endParaRPr lang="en-US"/>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64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de-DE"/>
              <a:t>Mastertitelformat bearbeiten</a:t>
            </a:r>
            <a:endParaRPr lang="en-US"/>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637188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a:p>
        </p:txBody>
      </p:sp>
    </p:spTree>
    <p:extLst>
      <p:ext uri="{BB962C8B-B14F-4D97-AF65-F5344CB8AC3E}">
        <p14:creationId xmlns:p14="http://schemas.microsoft.com/office/powerpoint/2010/main" val="394495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de-DE"/>
              <a:t>Mastertitelformat bearbeiten</a:t>
            </a:r>
            <a:endParaRPr lang="en-US"/>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91917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097E4A8-DE64-4666-BB05-AD4522A7C819}" type="datetimeFigureOut">
              <a:rPr lang="de-DE" smtClean="0"/>
              <a:t>31.01.2025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09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a:p>
        </p:txBody>
      </p:sp>
      <p:sp>
        <p:nvSpPr>
          <p:cNvPr id="3" name="Content Placeholder 2"/>
          <p:cNvSpPr>
            <a:spLocks noGrp="1"/>
          </p:cNvSpPr>
          <p:nvPr>
            <p:ph sz="half" idx="1"/>
          </p:nvPr>
        </p:nvSpPr>
        <p:spPr>
          <a:xfrm>
            <a:off x="822960" y="1845735"/>
            <a:ext cx="370332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63440" y="1845735"/>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1097E4A8-DE64-4666-BB05-AD4522A7C819}" type="datetimeFigureOut">
              <a:rPr lang="de-DE" smtClean="0"/>
              <a:t>31.01.2025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5632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5"/>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1097E4A8-DE64-4666-BB05-AD4522A7C819}" type="datetimeFigureOut">
              <a:rPr lang="de-DE" smtClean="0"/>
              <a:t>31.01.2025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397973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1097E4A8-DE64-4666-BB05-AD4522A7C819}" type="datetimeFigureOut">
              <a:rPr lang="de-DE" smtClean="0"/>
              <a:t>31.01.2025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188171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97E4A8-DE64-4666-BB05-AD4522A7C819}" type="datetimeFigureOut">
              <a:rPr lang="de-DE" smtClean="0"/>
              <a:t>31.01.2025</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274254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a:p>
        </p:txBody>
      </p:sp>
      <p:sp>
        <p:nvSpPr>
          <p:cNvPr id="3" name="Content Placeholder 2"/>
          <p:cNvSpPr>
            <a:spLocks noGrp="1"/>
          </p:cNvSpPr>
          <p:nvPr>
            <p:ph idx="1"/>
          </p:nvPr>
        </p:nvSpPr>
        <p:spPr>
          <a:xfrm>
            <a:off x="3600450" y="731520"/>
            <a:ext cx="486918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097E4A8-DE64-4666-BB05-AD4522A7C819}" type="datetimeFigureOut">
              <a:rPr lang="de-DE" smtClean="0"/>
              <a:t>31.01.2025</a:t>
            </a:fld>
            <a:endParaRPr lang="de-D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223EC-55B8-440F-A5BC-9BCE26B745EF}" type="slidenum">
              <a:rPr lang="de-DE" smtClean="0"/>
              <a:t>‹Nr.›</a:t>
            </a:fld>
            <a:endParaRPr lang="de-DE"/>
          </a:p>
        </p:txBody>
      </p:sp>
    </p:spTree>
    <p:extLst>
      <p:ext uri="{BB962C8B-B14F-4D97-AF65-F5344CB8AC3E}">
        <p14:creationId xmlns:p14="http://schemas.microsoft.com/office/powerpoint/2010/main" val="226677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e-DE"/>
              <a:t>Mastertitelformat bearbeiten</a:t>
            </a:r>
            <a:endParaRPr lang="en-US"/>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097E4A8-DE64-4666-BB05-AD4522A7C819}" type="datetimeFigureOut">
              <a:rPr lang="de-DE" smtClean="0"/>
              <a:t>31.01.2025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7223EC-55B8-440F-A5BC-9BCE26B745EF}" type="slidenum">
              <a:rPr lang="de-DE" smtClean="0"/>
              <a:t>‹Nr.›</a:t>
            </a:fld>
            <a:endParaRPr lang="de-DE"/>
          </a:p>
        </p:txBody>
      </p:sp>
    </p:spTree>
    <p:extLst>
      <p:ext uri="{BB962C8B-B14F-4D97-AF65-F5344CB8AC3E}">
        <p14:creationId xmlns:p14="http://schemas.microsoft.com/office/powerpoint/2010/main" val="15554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097E4A8-DE64-4666-BB05-AD4522A7C819}" type="datetimeFigureOut">
              <a:rPr lang="de-DE" smtClean="0"/>
              <a:t>31.01.2025</a:t>
            </a:fld>
            <a:endParaRPr lang="de-D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B7223EC-55B8-440F-A5BC-9BCE26B745EF}" type="slidenum">
              <a:rPr lang="de-DE" smtClean="0"/>
              <a:t>‹Nr.›</a:t>
            </a:fld>
            <a:endParaRPr lang="de-D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51768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1/31/2025</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‹Nr.›</a:t>
            </a:fld>
            <a:endParaRPr lang="en-US"/>
          </a:p>
        </p:txBody>
      </p:sp>
    </p:spTree>
    <p:extLst>
      <p:ext uri="{BB962C8B-B14F-4D97-AF65-F5344CB8AC3E}">
        <p14:creationId xmlns:p14="http://schemas.microsoft.com/office/powerpoint/2010/main" val="385737702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es-karlsruhe.eu/wp-content/uploads/2019/12/ESKAR-VIDEO-03_720p.web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pn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3.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pn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sv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58.png"/><Relationship Id="rId7" Type="http://schemas.openxmlformats.org/officeDocument/2006/relationships/image" Target="../media/image6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hyperlink" Target="mailto:info@momi-nachmittagsbetreuung.e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eursc.eu/en/European-Schools/enrolments/admission" TargetMode="External"/><Relationship Id="rId2" Type="http://schemas.openxmlformats.org/officeDocument/2006/relationships/hyperlink" Target="https://eur02.safelinks.protection.outlook.com/?url=http%3A%2F%2Fwww.eursc.eu%2F&amp;data=05%7C02%7Cmagdalena.aitken%40eursc.eu%7C3da04c3132e7418a3a7508dc15d840e3%7Cd339e0691c934353b3070b227035ba42%7C0%7C0%7C638409269770947264%7CUnknown%7CTWFpbGZsb3d8eyJWIjoiMC4wLjAwMDAiLCJQIjoiV2luMzIiLCJBTiI6Ik1haWwiLCJXVCI6Mn0%3D%7C3000%7C%7C%7C&amp;sdata=vTQE9%2B%2B%2BrfbgCzvnkM598wSPhtRZXUrzaHDnOmlJVyw%3D&amp;reserved=0" TargetMode="Externa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es-karlsruhe.eu/"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Z:\WebSeitePhotos\Home.JPG">
            <a:extLst>
              <a:ext uri="{FF2B5EF4-FFF2-40B4-BE49-F238E27FC236}">
                <a16:creationId xmlns:a16="http://schemas.microsoft.com/office/drawing/2014/main" id="{FC755F2D-CFD6-4C84-BDA5-F229E9682E93}"/>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2000" contrast="6000"/>
                    </a14:imgEffect>
                  </a14:imgLayer>
                </a14:imgProps>
              </a:ext>
              <a:ext uri="{28A0092B-C50C-407E-A947-70E740481C1C}">
                <a14:useLocalDpi xmlns:a14="http://schemas.microsoft.com/office/drawing/2010/main"/>
              </a:ext>
            </a:extLst>
          </a:blip>
          <a:srcRect/>
          <a:stretch>
            <a:fillRect/>
          </a:stretch>
        </p:blipFill>
        <p:spPr bwMode="auto">
          <a:xfrm>
            <a:off x="-1" y="1047566"/>
            <a:ext cx="9144000" cy="529109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0" y="4017466"/>
            <a:ext cx="6429273" cy="2065655"/>
          </a:xfrm>
          <a:solidFill>
            <a:schemeClr val="bg1"/>
          </a:solidFill>
        </p:spPr>
        <p:txBody>
          <a:bodyPr anchor="ctr">
            <a:noAutofit/>
          </a:bodyPr>
          <a:lstStyle/>
          <a:p>
            <a:br>
              <a:rPr lang="de-DE" sz="2800" b="1">
                <a:latin typeface="Trebuchet MS" panose="020B0603020202020204" pitchFamily="34" charset="0"/>
              </a:rPr>
            </a:br>
            <a:br>
              <a:rPr lang="de-DE" sz="1600" b="1">
                <a:latin typeface="Trebuchet MS" panose="020B0603020202020204" pitchFamily="34" charset="0"/>
              </a:rPr>
            </a:br>
            <a:r>
              <a:rPr lang="de-DE" sz="2800" b="1">
                <a:solidFill>
                  <a:srgbClr val="0000FF"/>
                </a:solidFill>
                <a:latin typeface="Trebuchet MS"/>
              </a:rPr>
              <a:t>EUROPÄISCHE SCHULE KARLSRUHE </a:t>
            </a:r>
            <a:br>
              <a:rPr lang="de-DE" sz="2800">
                <a:latin typeface="Trebuchet MS" panose="020B0603020202020204" pitchFamily="34" charset="0"/>
              </a:rPr>
            </a:br>
            <a:r>
              <a:rPr lang="de-DE" sz="2800" b="1">
                <a:solidFill>
                  <a:srgbClr val="FFC000"/>
                </a:solidFill>
                <a:latin typeface="Trebuchet MS"/>
              </a:rPr>
              <a:t>ECOLE EUROPEENNE DE KARLSRUHE</a:t>
            </a:r>
            <a:br>
              <a:rPr lang="de-DE" sz="2800">
                <a:latin typeface="Trebuchet MS" panose="020B0603020202020204" pitchFamily="34" charset="0"/>
              </a:rPr>
            </a:br>
            <a:r>
              <a:rPr lang="de-DE" sz="2800" b="1">
                <a:solidFill>
                  <a:schemeClr val="bg1">
                    <a:lumMod val="50000"/>
                  </a:schemeClr>
                </a:solidFill>
                <a:latin typeface="Trebuchet MS"/>
              </a:rPr>
              <a:t>EUROPEAN SCHOOL KARLSRUHE</a:t>
            </a:r>
            <a:br>
              <a:rPr lang="de-DE" sz="2800" b="1">
                <a:latin typeface="Trebuchet MS" panose="020B0603020202020204" pitchFamily="34" charset="0"/>
              </a:rPr>
            </a:br>
            <a:r>
              <a:rPr lang="en-US" sz="2800">
                <a:ea typeface="+mj-lt"/>
                <a:cs typeface="+mj-lt"/>
                <a:hlinkClick r:id="rId5"/>
              </a:rPr>
              <a:t>VIDEO 1</a:t>
            </a:r>
            <a:endParaRPr lang="de-DE" sz="2800" b="1">
              <a:solidFill>
                <a:srgbClr val="7F7F7F"/>
              </a:solidFill>
              <a:latin typeface="Trebuchet MS" panose="020B0603020202020204" pitchFamily="34" charset="0"/>
            </a:endParaRPr>
          </a:p>
          <a:p>
            <a:endParaRPr lang="de-DE" sz="2800">
              <a:cs typeface="Calibri Light"/>
            </a:endParaRPr>
          </a:p>
          <a:p>
            <a:br>
              <a:rPr lang="de-DE" sz="2800" b="1">
                <a:latin typeface="Trebuchet MS" panose="020B0603020202020204" pitchFamily="34" charset="0"/>
              </a:rPr>
            </a:br>
            <a:endParaRPr lang="de-DE" sz="2800" b="1">
              <a:solidFill>
                <a:schemeClr val="bg1">
                  <a:lumMod val="50000"/>
                </a:schemeClr>
              </a:solidFill>
              <a:latin typeface="Trebuchet MS" panose="020B0603020202020204" pitchFamily="34" charset="0"/>
            </a:endParaRPr>
          </a:p>
        </p:txBody>
      </p:sp>
      <p:sp>
        <p:nvSpPr>
          <p:cNvPr id="5" name="Rectangle 4">
            <a:extLst>
              <a:ext uri="{FF2B5EF4-FFF2-40B4-BE49-F238E27FC236}">
                <a16:creationId xmlns:a16="http://schemas.microsoft.com/office/drawing/2014/main" id="{FEB0AF3F-4452-4B30-AD5E-E9C1B93B99AA}"/>
              </a:ext>
            </a:extLst>
          </p:cNvPr>
          <p:cNvSpPr/>
          <p:nvPr/>
        </p:nvSpPr>
        <p:spPr>
          <a:xfrm>
            <a:off x="7226422" y="97654"/>
            <a:ext cx="1837677" cy="719092"/>
          </a:xfrm>
          <a:prstGeom prst="rect">
            <a:avLst/>
          </a:prstGeom>
          <a:blipFill dpi="0" rotWithShape="1">
            <a:blip r:embed="rId6">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260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6722" y="345583"/>
            <a:ext cx="5969379" cy="573119"/>
          </a:xfrm>
        </p:spPr>
        <p:txBody>
          <a:bodyPr>
            <a:normAutofit/>
          </a:bodyPr>
          <a:lstStyle/>
          <a:p>
            <a: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SUBJECTS PRIMARY SCHOOL</a:t>
            </a:r>
            <a:endParaRPr lang="de-DE"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337351" y="1590724"/>
            <a:ext cx="6466295" cy="4738687"/>
          </a:xfrm>
        </p:spPr>
        <p:txBody>
          <a:bodyPr vert="horz" lIns="0" tIns="45720" rIns="0" bIns="45720" rtlCol="0" anchor="t">
            <a:normAutofit/>
          </a:bodyPr>
          <a:lstStyle/>
          <a:p>
            <a:pPr marL="109220" indent="0">
              <a:spcBef>
                <a:spcPct val="0"/>
              </a:spcBef>
              <a:buNone/>
              <a:defRPr/>
            </a:pPr>
            <a:r>
              <a:rPr kumimoji="1" lang="en-US" altLang="de-DE" sz="1800">
                <a:latin typeface="Trebuchet MS"/>
              </a:rPr>
              <a:t>                                             	</a:t>
            </a:r>
            <a:r>
              <a:rPr kumimoji="1" lang="en-US" altLang="de-DE" sz="1800">
                <a:solidFill>
                  <a:srgbClr val="0000FF"/>
                </a:solidFill>
                <a:latin typeface="Trebuchet MS"/>
              </a:rPr>
              <a:t>1-2 Class      3-4-5 Class</a:t>
            </a:r>
            <a:endParaRPr lang="en-US" altLang="de-DE" sz="1800">
              <a:solidFill>
                <a:srgbClr val="0000FF"/>
              </a:solidFill>
              <a:latin typeface="Trebuchet MS"/>
            </a:endParaRPr>
          </a:p>
          <a:p>
            <a:pPr marL="0" indent="0">
              <a:spcBef>
                <a:spcPct val="0"/>
              </a:spcBef>
              <a:buClr>
                <a:srgbClr val="0000FF"/>
              </a:buClr>
              <a:buNone/>
              <a:defRPr/>
            </a:pPr>
            <a:endParaRPr lang="en-US" altLang="de-DE" sz="1800">
              <a:latin typeface="Trebuchet MS" pitchFamily="34" charset="0"/>
            </a:endParaRPr>
          </a:p>
          <a:p>
            <a:pPr marL="0" indent="0">
              <a:spcBef>
                <a:spcPct val="0"/>
              </a:spcBef>
              <a:buClr>
                <a:srgbClr val="0000FF"/>
              </a:buClr>
              <a:buNone/>
              <a:defRPr/>
            </a:pPr>
            <a:r>
              <a:rPr kumimoji="1" lang="en-US" altLang="de-DE" sz="1800">
                <a:latin typeface="Trebuchet MS"/>
              </a:rPr>
              <a:t>Language I (mother tongue)      	8h             	6h30</a:t>
            </a:r>
            <a:endParaRPr lang="en-US" altLang="de-DE" sz="1800">
              <a:latin typeface="Trebuchet MS"/>
            </a:endParaRPr>
          </a:p>
          <a:p>
            <a:pPr marL="0" indent="0">
              <a:spcBef>
                <a:spcPct val="0"/>
              </a:spcBef>
              <a:buClr>
                <a:srgbClr val="0000FF"/>
              </a:buClr>
              <a:buNone/>
              <a:defRPr/>
            </a:pP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Language II (first language)     	2h30           	3h45</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Mathematics                            	4h              	5h15</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Discovery of the World            	1h30      	      3h</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Art, Music + Sport                    	5h              	3h</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Religion / Ethics		           1h               	1h30</a:t>
            </a:r>
            <a:endParaRPr lang="en-US" altLang="de-DE" sz="1800">
              <a:latin typeface="Trebuchet MS"/>
            </a:endParaRPr>
          </a:p>
          <a:p>
            <a:pPr marL="0" indent="0">
              <a:spcBef>
                <a:spcPct val="0"/>
              </a:spcBef>
              <a:buClr>
                <a:srgbClr val="0000FF"/>
              </a:buClr>
              <a:buNone/>
              <a:defRPr/>
            </a:pP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“European hours” (From Class 3)   			1h30</a:t>
            </a:r>
            <a:endParaRPr lang="en-US" altLang="de-DE" sz="1800">
              <a:latin typeface="Trebuchet MS"/>
            </a:endParaRPr>
          </a:p>
          <a:p>
            <a:endParaRPr lang="de-DE"/>
          </a:p>
        </p:txBody>
      </p:sp>
      <p:sp>
        <p:nvSpPr>
          <p:cNvPr id="7" name="Rectangle 4">
            <a:extLst>
              <a:ext uri="{FF2B5EF4-FFF2-40B4-BE49-F238E27FC236}">
                <a16:creationId xmlns:a16="http://schemas.microsoft.com/office/drawing/2014/main" id="{916A567E-D34A-4C67-ADC9-C3A29DF12264}"/>
              </a:ext>
            </a:extLst>
          </p:cNvPr>
          <p:cNvSpPr/>
          <p:nvPr/>
        </p:nvSpPr>
        <p:spPr>
          <a:xfrm>
            <a:off x="7226422" y="97654"/>
            <a:ext cx="1837677" cy="719092"/>
          </a:xfrm>
          <a:prstGeom prst="rect">
            <a:avLst/>
          </a:prstGeom>
          <a:blipFill dpi="0" rotWithShape="1">
            <a:blip r:embed="rId2">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085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5525" y="335999"/>
            <a:ext cx="6441805" cy="573086"/>
          </a:xfrm>
        </p:spPr>
        <p:txBody>
          <a:bodyPr>
            <a:normAutofit/>
          </a:bodyPr>
          <a:lstStyle/>
          <a:p>
            <a: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PROJECTS PRIMARY SCHOOL</a:t>
            </a:r>
            <a:endParaRPr lang="de-DE"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424581" y="1286579"/>
            <a:ext cx="5686103" cy="3207796"/>
          </a:xfrm>
        </p:spPr>
        <p:txBody>
          <a:bodyPr vert="horz" lIns="91440" tIns="45720" rIns="91440" bIns="45720" anchor="t">
            <a:normAutofit/>
          </a:bodyPr>
          <a:lstStyle/>
          <a:p>
            <a:pPr>
              <a:spcBef>
                <a:spcPts val="600"/>
              </a:spcBef>
              <a:buClr>
                <a:srgbClr val="0000FF"/>
              </a:buClr>
              <a:buSzTx/>
              <a:buFont typeface="Arial" panose="020B0604020202020204" pitchFamily="34" charset="0"/>
              <a:buChar char="•"/>
            </a:pPr>
            <a:r>
              <a:rPr lang="de-DE" sz="1800" b="1" dirty="0">
                <a:solidFill>
                  <a:prstClr val="black"/>
                </a:solidFill>
                <a:latin typeface="Trebuchet MS"/>
                <a:ea typeface="Tahoma"/>
                <a:cs typeface="Tahoma"/>
              </a:rPr>
              <a:t> Laboratory </a:t>
            </a:r>
            <a:r>
              <a:rPr lang="de-DE" sz="1800" dirty="0" err="1">
                <a:solidFill>
                  <a:prstClr val="black"/>
                </a:solidFill>
                <a:latin typeface="Trebuchet MS"/>
                <a:ea typeface="Tahoma"/>
                <a:cs typeface="Tahoma"/>
              </a:rPr>
              <a:t>projects</a:t>
            </a:r>
            <a:endParaRPr lang="de-DE" sz="1800" dirty="0">
              <a:solidFill>
                <a:prstClr val="black"/>
              </a:solidFill>
              <a:latin typeface="Trebuchet MS"/>
              <a:ea typeface="Tahoma"/>
              <a:cs typeface="Tahoma"/>
            </a:endParaRPr>
          </a:p>
          <a:p>
            <a:pPr>
              <a:spcBef>
                <a:spcPts val="600"/>
              </a:spcBef>
              <a:buClr>
                <a:srgbClr val="0000FF"/>
              </a:buClr>
              <a:buSzTx/>
              <a:buFont typeface="Arial" panose="020B0604020202020204" pitchFamily="34" charset="0"/>
              <a:buChar char="•"/>
            </a:pPr>
            <a:r>
              <a:rPr lang="de-DE" sz="1800" b="1" dirty="0">
                <a:solidFill>
                  <a:prstClr val="black"/>
                </a:solidFill>
                <a:latin typeface="Trebuchet MS"/>
                <a:ea typeface="Tahoma"/>
                <a:cs typeface="Tahoma"/>
              </a:rPr>
              <a:t> </a:t>
            </a:r>
            <a:r>
              <a:rPr lang="de-DE" sz="1800" b="1" dirty="0" err="1">
                <a:solidFill>
                  <a:prstClr val="black"/>
                </a:solidFill>
                <a:latin typeface="Trebuchet MS"/>
                <a:ea typeface="Tahoma"/>
                <a:cs typeface="Tahoma"/>
              </a:rPr>
              <a:t>Bicycle</a:t>
            </a:r>
            <a:r>
              <a:rPr lang="de-DE" sz="1800" b="1" dirty="0">
                <a:solidFill>
                  <a:prstClr val="black"/>
                </a:solidFill>
                <a:latin typeface="Trebuchet MS"/>
                <a:ea typeface="Tahoma"/>
                <a:cs typeface="Tahoma"/>
              </a:rPr>
              <a:t> </a:t>
            </a:r>
            <a:r>
              <a:rPr lang="de-DE" sz="1800" b="1" dirty="0" err="1">
                <a:solidFill>
                  <a:prstClr val="black"/>
                </a:solidFill>
                <a:latin typeface="Trebuchet MS"/>
                <a:ea typeface="Tahoma"/>
                <a:cs typeface="Tahoma"/>
              </a:rPr>
              <a:t>training</a:t>
            </a:r>
            <a:r>
              <a:rPr lang="de-DE" sz="1800" dirty="0">
                <a:solidFill>
                  <a:prstClr val="black"/>
                </a:solidFill>
                <a:latin typeface="Trebuchet MS"/>
                <a:ea typeface="Tahoma"/>
                <a:cs typeface="Tahoma"/>
              </a:rPr>
              <a:t> on </a:t>
            </a:r>
            <a:r>
              <a:rPr lang="de-DE" sz="1800" dirty="0" err="1">
                <a:solidFill>
                  <a:prstClr val="black"/>
                </a:solidFill>
                <a:latin typeface="Trebuchet MS"/>
                <a:ea typeface="Tahoma"/>
                <a:cs typeface="Tahoma"/>
              </a:rPr>
              <a:t>school</a:t>
            </a:r>
            <a:r>
              <a:rPr lang="de-DE" sz="1800" dirty="0">
                <a:solidFill>
                  <a:prstClr val="black"/>
                </a:solidFill>
                <a:latin typeface="Trebuchet MS"/>
                <a:ea typeface="Tahoma"/>
                <a:cs typeface="Tahoma"/>
              </a:rPr>
              <a:t> </a:t>
            </a:r>
            <a:r>
              <a:rPr lang="de-DE" sz="1800" dirty="0" err="1">
                <a:solidFill>
                  <a:prstClr val="black"/>
                </a:solidFill>
                <a:latin typeface="Trebuchet MS"/>
                <a:ea typeface="Tahoma"/>
                <a:cs typeface="Tahoma"/>
              </a:rPr>
              <a:t>premises</a:t>
            </a:r>
            <a:endParaRPr lang="de-DE" sz="1800" dirty="0">
              <a:solidFill>
                <a:prstClr val="black"/>
              </a:solidFill>
              <a:latin typeface="Trebuchet MS"/>
              <a:ea typeface="Tahoma"/>
              <a:cs typeface="Tahoma"/>
            </a:endParaRPr>
          </a:p>
          <a:p>
            <a:pPr>
              <a:spcBef>
                <a:spcPts val="600"/>
              </a:spcBef>
              <a:buClr>
                <a:srgbClr val="0000FF"/>
              </a:buClr>
              <a:buSzTx/>
              <a:buFont typeface="Arial" panose="020B0604020202020204" pitchFamily="34" charset="0"/>
              <a:buChar char="•"/>
            </a:pPr>
            <a:r>
              <a:rPr lang="de-DE" sz="1800" b="1" dirty="0">
                <a:solidFill>
                  <a:prstClr val="black"/>
                </a:solidFill>
                <a:latin typeface="Trebuchet MS"/>
                <a:ea typeface="Tahoma"/>
                <a:cs typeface="Tahoma"/>
              </a:rPr>
              <a:t> European Hours: Newspaper, Film </a:t>
            </a:r>
            <a:r>
              <a:rPr lang="de-DE" sz="1800" b="1" dirty="0" err="1">
                <a:solidFill>
                  <a:prstClr val="black"/>
                </a:solidFill>
                <a:latin typeface="Trebuchet MS"/>
                <a:ea typeface="Tahoma"/>
                <a:cs typeface="Tahoma"/>
              </a:rPr>
              <a:t>making</a:t>
            </a:r>
            <a:r>
              <a:rPr lang="de-DE" sz="1800" b="1" dirty="0">
                <a:solidFill>
                  <a:prstClr val="black"/>
                </a:solidFill>
                <a:latin typeface="Trebuchet MS"/>
                <a:ea typeface="Tahoma"/>
                <a:cs typeface="Tahoma"/>
              </a:rPr>
              <a:t>...</a:t>
            </a:r>
            <a:endParaRPr lang="de-DE" sz="1800" b="1"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a:spcBef>
                <a:spcPts val="600"/>
              </a:spcBef>
              <a:buClr>
                <a:srgbClr val="0000FF"/>
              </a:buClr>
              <a:buSzTx/>
              <a:buFont typeface="Arial" panose="020B0604020202020204" pitchFamily="34" charset="0"/>
              <a:buChar char="•"/>
            </a:pPr>
            <a:r>
              <a:rPr lang="de-DE" sz="1800" b="1" dirty="0">
                <a:solidFill>
                  <a:prstClr val="black"/>
                </a:solidFill>
                <a:latin typeface="Trebuchet MS"/>
                <a:ea typeface="Tahoma"/>
                <a:cs typeface="Tahoma"/>
              </a:rPr>
              <a:t> </a:t>
            </a:r>
            <a:r>
              <a:rPr lang="de-DE" sz="1800" b="1" dirty="0">
                <a:solidFill>
                  <a:schemeClr val="tx1"/>
                </a:solidFill>
                <a:latin typeface="Trebuchet MS"/>
                <a:ea typeface="Tahoma"/>
                <a:cs typeface="Tahoma"/>
              </a:rPr>
              <a:t>Project </a:t>
            </a:r>
            <a:r>
              <a:rPr lang="de-DE" sz="1800" b="1" dirty="0" err="1">
                <a:solidFill>
                  <a:schemeClr val="tx1"/>
                </a:solidFill>
                <a:latin typeface="Trebuchet MS"/>
                <a:ea typeface="Tahoma"/>
                <a:cs typeface="Tahoma"/>
              </a:rPr>
              <a:t>weeks</a:t>
            </a:r>
            <a:endParaRPr lang="de-DE" sz="1800" b="1" dirty="0">
              <a:solidFill>
                <a:schemeClr val="tx1"/>
              </a:solidFill>
              <a:latin typeface="Trebuchet MS"/>
              <a:ea typeface="Tahoma" panose="020B0604030504040204" pitchFamily="34" charset="0"/>
              <a:cs typeface="Tahoma" panose="020B0604030504040204" pitchFamily="34" charset="0"/>
            </a:endParaRPr>
          </a:p>
          <a:p>
            <a:pPr>
              <a:spcBef>
                <a:spcPts val="600"/>
              </a:spcBef>
              <a:buClr>
                <a:srgbClr val="0000FF"/>
              </a:buClr>
              <a:buSzTx/>
              <a:buFont typeface="Arial" panose="020B0604020202020204" pitchFamily="34" charset="0"/>
              <a:buChar char="•"/>
            </a:pPr>
            <a:r>
              <a:rPr lang="de-DE" sz="1800" b="1" dirty="0">
                <a:solidFill>
                  <a:schemeClr val="tx1"/>
                </a:solidFill>
                <a:latin typeface="Trebuchet MS"/>
                <a:ea typeface="Tahoma"/>
                <a:cs typeface="Tahoma"/>
              </a:rPr>
              <a:t> Green Week: Class </a:t>
            </a:r>
            <a:r>
              <a:rPr lang="de-DE" sz="1800" b="1" dirty="0" err="1">
                <a:solidFill>
                  <a:schemeClr val="tx1"/>
                </a:solidFill>
                <a:latin typeface="Trebuchet MS"/>
                <a:ea typeface="Tahoma"/>
                <a:cs typeface="Tahoma"/>
              </a:rPr>
              <a:t>trips</a:t>
            </a:r>
            <a:r>
              <a:rPr lang="de-DE" sz="1800" b="1" dirty="0">
                <a:solidFill>
                  <a:schemeClr val="tx1"/>
                </a:solidFill>
                <a:latin typeface="Trebuchet MS"/>
                <a:ea typeface="Tahoma"/>
                <a:cs typeface="Tahoma"/>
              </a:rPr>
              <a:t> (Primary 1-5)</a:t>
            </a:r>
            <a:endParaRPr lang="de-DE" sz="1800" b="1" dirty="0">
              <a:solidFill>
                <a:schemeClr val="tx1"/>
              </a:solidFill>
              <a:latin typeface="Trebuchet MS"/>
              <a:ea typeface="Tahoma" panose="020B0604030504040204" pitchFamily="34" charset="0"/>
              <a:cs typeface="Tahoma" panose="020B0604030504040204" pitchFamily="34" charset="0"/>
            </a:endParaRPr>
          </a:p>
          <a:p>
            <a:pPr marL="109220" indent="0">
              <a:buNone/>
            </a:pPr>
            <a:endParaRPr lang="de-DE" dirty="0">
              <a:cs typeface="Arial"/>
            </a:endParaRPr>
          </a:p>
        </p:txBody>
      </p:sp>
      <p:sp>
        <p:nvSpPr>
          <p:cNvPr id="9" name="Rectangle 4">
            <a:extLst>
              <a:ext uri="{FF2B5EF4-FFF2-40B4-BE49-F238E27FC236}">
                <a16:creationId xmlns:a16="http://schemas.microsoft.com/office/drawing/2014/main" id="{E21CC15F-9114-4788-BAA9-B5920DD96D47}"/>
              </a:ext>
            </a:extLst>
          </p:cNvPr>
          <p:cNvSpPr/>
          <p:nvPr/>
        </p:nvSpPr>
        <p:spPr>
          <a:xfrm>
            <a:off x="7226422" y="97654"/>
            <a:ext cx="1837677" cy="719092"/>
          </a:xfrm>
          <a:prstGeom prst="rect">
            <a:avLst/>
          </a:prstGeom>
          <a:blipFill dpi="0" rotWithShape="1">
            <a:blip r:embed="rId2">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9" descr="A group of kids standing in a field with a cow&#10;&#10;Description automatically generated">
            <a:extLst>
              <a:ext uri="{FF2B5EF4-FFF2-40B4-BE49-F238E27FC236}">
                <a16:creationId xmlns:a16="http://schemas.microsoft.com/office/drawing/2014/main" id="{BD6F1FC6-2C04-1D3D-54BE-AABA4FE0FE12}"/>
              </a:ext>
            </a:extLst>
          </p:cNvPr>
          <p:cNvPicPr>
            <a:picLocks noChangeAspect="1"/>
          </p:cNvPicPr>
          <p:nvPr/>
        </p:nvPicPr>
        <p:blipFill>
          <a:blip r:embed="rId3"/>
          <a:stretch>
            <a:fillRect/>
          </a:stretch>
        </p:blipFill>
        <p:spPr>
          <a:xfrm>
            <a:off x="2509581" y="3242052"/>
            <a:ext cx="3748131" cy="2832876"/>
          </a:xfrm>
          <a:prstGeom prst="rect">
            <a:avLst/>
          </a:prstGeom>
        </p:spPr>
      </p:pic>
    </p:spTree>
    <p:extLst>
      <p:ext uri="{BB962C8B-B14F-4D97-AF65-F5344CB8AC3E}">
        <p14:creationId xmlns:p14="http://schemas.microsoft.com/office/powerpoint/2010/main" val="98511767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35066" y="0"/>
            <a:ext cx="8585406" cy="1292662"/>
          </a:xfrm>
          <a:prstGeom prst="rect">
            <a:avLst/>
          </a:prstGeom>
        </p:spPr>
        <p:txBody>
          <a:bodyPr wrap="square">
            <a:spAutoFit/>
          </a:bodyPr>
          <a:lstStyle/>
          <a:p>
            <a:r>
              <a:rPr lang="en-US" sz="2400" b="1" dirty="0">
                <a:latin typeface="Calibri" panose="020F0502020204030204" pitchFamily="34" charset="0"/>
                <a:ea typeface="Tahoma" panose="020B0604030504040204" pitchFamily="34" charset="0"/>
                <a:cs typeface="Tahoma" panose="020B0604030504040204" pitchFamily="34" charset="0"/>
              </a:rPr>
              <a:t>	           </a:t>
            </a:r>
            <a:r>
              <a:rPr lang="en-US" sz="2600" b="1" dirty="0">
                <a:latin typeface="Calibri" panose="020F0502020204030204" pitchFamily="34" charset="0"/>
                <a:ea typeface="Tahoma" panose="020B0604030504040204" pitchFamily="34" charset="0"/>
                <a:cs typeface="Tahoma" panose="020B0604030504040204" pitchFamily="34" charset="0"/>
              </a:rPr>
              <a:t>OBERSCHULE (Gymnasium)</a:t>
            </a:r>
          </a:p>
          <a:p>
            <a:r>
              <a:rPr lang="en-US" sz="2600" b="1" dirty="0">
                <a:latin typeface="Calibri" panose="020F0502020204030204" pitchFamily="34" charset="0"/>
                <a:ea typeface="Tahoma" panose="020B0604030504040204" pitchFamily="34" charset="0"/>
                <a:cs typeface="Tahoma" panose="020B0604030504040204" pitchFamily="34" charset="0"/>
              </a:rPr>
              <a:t>                              	   </a:t>
            </a:r>
            <a:r>
              <a:rPr lang="en-US" sz="2600" b="1" dirty="0">
                <a:solidFill>
                  <a:srgbClr val="0000FF"/>
                </a:solidFill>
                <a:latin typeface="Calibri" panose="020F0502020204030204" pitchFamily="34" charset="0"/>
                <a:ea typeface="Tahoma" panose="020B0604030504040204" pitchFamily="34" charset="0"/>
                <a:cs typeface="Tahoma" panose="020B0604030504040204" pitchFamily="34" charset="0"/>
              </a:rPr>
              <a:t>SECONDARY CYCLE</a:t>
            </a:r>
          </a:p>
          <a:p>
            <a:r>
              <a:rPr lang="fr-MC" sz="2600" b="1" dirty="0">
                <a:latin typeface="Calibri" panose="020F0502020204030204" pitchFamily="34" charset="0"/>
                <a:ea typeface="Tahoma" panose="020B0604030504040204" pitchFamily="34" charset="0"/>
                <a:cs typeface="Tahoma" panose="020B0604030504040204" pitchFamily="34" charset="0"/>
              </a:rPr>
              <a:t>                                                   	</a:t>
            </a:r>
            <a:r>
              <a:rPr lang="fr-MC" sz="2600" b="1" dirty="0">
                <a:solidFill>
                  <a:srgbClr val="FFC000"/>
                </a:solidFill>
                <a:latin typeface="Calibri" panose="020F0502020204030204" pitchFamily="34" charset="0"/>
                <a:ea typeface="Tahoma" panose="020B0604030504040204" pitchFamily="34" charset="0"/>
                <a:cs typeface="Tahoma" panose="020B0604030504040204" pitchFamily="34" charset="0"/>
              </a:rPr>
              <a:t>CYCLE SECONDAIRE</a:t>
            </a:r>
          </a:p>
        </p:txBody>
      </p:sp>
      <p:sp>
        <p:nvSpPr>
          <p:cNvPr id="4" name="Right Arrow Callout 3"/>
          <p:cNvSpPr/>
          <p:nvPr/>
        </p:nvSpPr>
        <p:spPr>
          <a:xfrm>
            <a:off x="235066" y="1268760"/>
            <a:ext cx="4048902" cy="2526084"/>
          </a:xfrm>
          <a:prstGeom prst="rightArrowCallout">
            <a:avLst>
              <a:gd name="adj1" fmla="val 36813"/>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own Arrow Callout 7"/>
          <p:cNvSpPr/>
          <p:nvPr/>
        </p:nvSpPr>
        <p:spPr>
          <a:xfrm>
            <a:off x="4355976" y="1268760"/>
            <a:ext cx="4680520" cy="3096344"/>
          </a:xfrm>
          <a:prstGeom prst="downArrowCallout">
            <a:avLst>
              <a:gd name="adj1" fmla="val 17236"/>
              <a:gd name="adj2" fmla="val 2250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lowchart: Process 9"/>
          <p:cNvSpPr/>
          <p:nvPr/>
        </p:nvSpPr>
        <p:spPr>
          <a:xfrm>
            <a:off x="323528" y="4437112"/>
            <a:ext cx="8784976" cy="1440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Calibri" panose="020F0502020204030204" pitchFamily="34" charset="0"/>
              </a:rPr>
              <a:t>Secondary 6-7 (11.- 12. </a:t>
            </a:r>
            <a:r>
              <a:rPr lang="en-US" b="1" dirty="0" err="1">
                <a:latin typeface="Calibri" panose="020F0502020204030204" pitchFamily="34" charset="0"/>
              </a:rPr>
              <a:t>Klasse</a:t>
            </a:r>
            <a:r>
              <a:rPr lang="en-US" b="1" dirty="0">
                <a:latin typeface="Calibri" panose="020F0502020204030204" pitchFamily="34" charset="0"/>
              </a:rPr>
              <a:t> - </a:t>
            </a:r>
            <a:r>
              <a:rPr lang="en-US" b="1" i="1" dirty="0">
                <a:latin typeface="Calibri" panose="020F0502020204030204" pitchFamily="34" charset="0"/>
              </a:rPr>
              <a:t>Orientation cycle)</a:t>
            </a:r>
          </a:p>
          <a:p>
            <a:r>
              <a:rPr lang="en-US" b="1" dirty="0">
                <a:solidFill>
                  <a:srgbClr val="FFFF00"/>
                </a:solidFill>
                <a:latin typeface="Calibri" panose="020F0502020204030204" pitchFamily="34" charset="0"/>
              </a:rPr>
              <a:t>L1, L2, Mathematics, Biology*, Geography**, History**, Philosophy**, Physical Education, Religion/Ethics </a:t>
            </a:r>
          </a:p>
          <a:p>
            <a:r>
              <a:rPr lang="en-US" b="1" dirty="0">
                <a:solidFill>
                  <a:srgbClr val="FF0000"/>
                </a:solidFill>
                <a:latin typeface="Calibri" panose="020F0502020204030204" pitchFamily="34" charset="0"/>
              </a:rPr>
              <a:t>L3, L4, Chemistry, Physics, Economics, Advanced L1 &amp; L2, Advanced Mathematics, Latin, Art, Laboratory Biology-Chemistry-Physics, Music, ICT, L5, Sociology</a:t>
            </a:r>
          </a:p>
        </p:txBody>
      </p:sp>
      <p:sp>
        <p:nvSpPr>
          <p:cNvPr id="11" name="TextBox 10"/>
          <p:cNvSpPr txBox="1"/>
          <p:nvPr/>
        </p:nvSpPr>
        <p:spPr>
          <a:xfrm>
            <a:off x="163058" y="1281529"/>
            <a:ext cx="3888432" cy="2585323"/>
          </a:xfrm>
          <a:prstGeom prst="rect">
            <a:avLst/>
          </a:prstGeom>
          <a:noFill/>
        </p:spPr>
        <p:txBody>
          <a:bodyPr wrap="square" lIns="91440" tIns="45720" rIns="91440" bIns="45720" rtlCol="0" anchor="t">
            <a:spAutoFit/>
          </a:bodyPr>
          <a:lstStyle/>
          <a:p>
            <a:r>
              <a:rPr lang="en-US" b="1" dirty="0">
                <a:latin typeface="Calibri"/>
                <a:cs typeface="Calibri"/>
              </a:rPr>
              <a:t> </a:t>
            </a:r>
            <a:r>
              <a:rPr lang="en-US" b="1" dirty="0">
                <a:cs typeface="Calibri"/>
              </a:rPr>
              <a:t>Secondary 1-3 </a:t>
            </a:r>
            <a:r>
              <a:rPr lang="en-US" b="1" dirty="0">
                <a:latin typeface="Calibri"/>
                <a:cs typeface="Calibri"/>
              </a:rPr>
              <a:t>(6.-8. </a:t>
            </a:r>
            <a:r>
              <a:rPr lang="en-US" b="1" dirty="0" err="1">
                <a:latin typeface="Calibri"/>
                <a:cs typeface="Calibri"/>
              </a:rPr>
              <a:t>Klasse</a:t>
            </a:r>
            <a:r>
              <a:rPr lang="en-US" b="1" dirty="0">
                <a:latin typeface="Calibri"/>
                <a:cs typeface="Calibri"/>
              </a:rPr>
              <a:t>)</a:t>
            </a:r>
          </a:p>
          <a:p>
            <a:r>
              <a:rPr lang="en-US" b="1" dirty="0">
                <a:latin typeface="Calibri"/>
                <a:cs typeface="Calibri"/>
              </a:rPr>
              <a:t> (</a:t>
            </a:r>
            <a:r>
              <a:rPr lang="en-US" sz="1600" b="1" i="1" dirty="0">
                <a:latin typeface="Calibri"/>
                <a:cs typeface="Calibri"/>
              </a:rPr>
              <a:t>Observation cycle)</a:t>
            </a:r>
          </a:p>
          <a:p>
            <a:r>
              <a:rPr lang="en-US" b="1" dirty="0">
                <a:solidFill>
                  <a:srgbClr val="FFFF00"/>
                </a:solidFill>
                <a:latin typeface="Calibri"/>
                <a:cs typeface="Calibri"/>
              </a:rPr>
              <a:t> L1 (Dominant Language), </a:t>
            </a:r>
            <a:endParaRPr lang="en-US" b="1" dirty="0">
              <a:solidFill>
                <a:srgbClr val="FFFF00"/>
              </a:solidFill>
              <a:latin typeface="Calibri" panose="020F0502020204030204" pitchFamily="34" charset="0"/>
              <a:cs typeface="Calibri"/>
            </a:endParaRPr>
          </a:p>
          <a:p>
            <a:r>
              <a:rPr lang="en-US" b="1" dirty="0">
                <a:solidFill>
                  <a:srgbClr val="FFFF00"/>
                </a:solidFill>
                <a:latin typeface="Calibri"/>
                <a:cs typeface="Calibri"/>
              </a:rPr>
              <a:t> L2 (1</a:t>
            </a:r>
            <a:r>
              <a:rPr lang="en-US" b="1" baseline="30000" dirty="0">
                <a:solidFill>
                  <a:srgbClr val="FFFF00"/>
                </a:solidFill>
                <a:latin typeface="Calibri"/>
                <a:cs typeface="Calibri"/>
              </a:rPr>
              <a:t>st</a:t>
            </a:r>
            <a:r>
              <a:rPr lang="en-US" b="1" dirty="0">
                <a:solidFill>
                  <a:srgbClr val="FFFF00"/>
                </a:solidFill>
                <a:latin typeface="Calibri"/>
                <a:cs typeface="Calibri"/>
              </a:rPr>
              <a:t> Foreign Language), L3 (2</a:t>
            </a:r>
            <a:r>
              <a:rPr lang="en-US" b="1" baseline="30000" dirty="0">
                <a:solidFill>
                  <a:srgbClr val="FFFF00"/>
                </a:solidFill>
                <a:latin typeface="Calibri"/>
                <a:cs typeface="Calibri"/>
              </a:rPr>
              <a:t>nd</a:t>
            </a:r>
            <a:r>
              <a:rPr lang="en-US" b="1" dirty="0">
                <a:solidFill>
                  <a:srgbClr val="FFFF00"/>
                </a:solidFill>
                <a:latin typeface="Calibri"/>
                <a:cs typeface="Calibri"/>
              </a:rPr>
              <a:t> FL)</a:t>
            </a:r>
          </a:p>
          <a:p>
            <a:r>
              <a:rPr lang="en-US" b="1" dirty="0">
                <a:solidFill>
                  <a:srgbClr val="FFFF00"/>
                </a:solidFill>
                <a:latin typeface="Calibri"/>
                <a:cs typeface="Calibri"/>
              </a:rPr>
              <a:t> Mathematics, Integrated Sciences,      Human Sciences, Physical Education,  Rel./Ethics, Art, Music, ICT</a:t>
            </a:r>
          </a:p>
          <a:p>
            <a:endParaRPr lang="en-US" dirty="0">
              <a:latin typeface="Calibri" panose="020F0502020204030204" pitchFamily="34" charset="0"/>
            </a:endParaRPr>
          </a:p>
          <a:p>
            <a:r>
              <a:rPr lang="en-US" b="1" dirty="0">
                <a:solidFill>
                  <a:srgbClr val="FF0000"/>
                </a:solidFill>
                <a:latin typeface="Calibri"/>
                <a:cs typeface="Calibri"/>
              </a:rPr>
              <a:t>Latin, ICT*</a:t>
            </a:r>
          </a:p>
        </p:txBody>
      </p:sp>
      <p:sp>
        <p:nvSpPr>
          <p:cNvPr id="12" name="TextBox 11"/>
          <p:cNvSpPr txBox="1"/>
          <p:nvPr/>
        </p:nvSpPr>
        <p:spPr>
          <a:xfrm>
            <a:off x="4372430" y="1268760"/>
            <a:ext cx="4592058" cy="2308324"/>
          </a:xfrm>
          <a:prstGeom prst="rect">
            <a:avLst/>
          </a:prstGeom>
          <a:noFill/>
        </p:spPr>
        <p:txBody>
          <a:bodyPr wrap="square" rtlCol="0">
            <a:spAutoFit/>
          </a:bodyPr>
          <a:lstStyle/>
          <a:p>
            <a:r>
              <a:rPr lang="en-US" b="1" dirty="0">
                <a:latin typeface="Calibri" panose="020F0502020204030204" pitchFamily="34" charset="0"/>
              </a:rPr>
              <a:t>Secondary 4-5  (9.-10. </a:t>
            </a:r>
            <a:r>
              <a:rPr lang="en-US" b="1" dirty="0" err="1">
                <a:latin typeface="Calibri" panose="020F0502020204030204" pitchFamily="34" charset="0"/>
              </a:rPr>
              <a:t>Klasse</a:t>
            </a:r>
            <a:r>
              <a:rPr lang="en-US" b="1" dirty="0">
                <a:latin typeface="Calibri" panose="020F0502020204030204" pitchFamily="34" charset="0"/>
              </a:rPr>
              <a:t> - </a:t>
            </a:r>
            <a:r>
              <a:rPr lang="en-US" b="1" i="1" dirty="0">
                <a:latin typeface="Calibri" panose="020F0502020204030204" pitchFamily="34" charset="0"/>
              </a:rPr>
              <a:t>Pre-orientation cycle)</a:t>
            </a:r>
          </a:p>
          <a:p>
            <a:r>
              <a:rPr lang="en-US" b="1" dirty="0">
                <a:solidFill>
                  <a:srgbClr val="FFFF00"/>
                </a:solidFill>
                <a:latin typeface="Calibri" panose="020F0502020204030204" pitchFamily="34" charset="0"/>
              </a:rPr>
              <a:t>L1, L2, L3, Mathematics, Biology, Chemistry, Physics, Geography, History, Physical Education, Rel./Ethics, </a:t>
            </a:r>
          </a:p>
          <a:p>
            <a:r>
              <a:rPr lang="en-US" b="1" dirty="0">
                <a:solidFill>
                  <a:srgbClr val="FF0000"/>
                </a:solidFill>
                <a:latin typeface="Calibri" panose="020F0502020204030204" pitchFamily="34" charset="0"/>
              </a:rPr>
              <a:t>L4 (3</a:t>
            </a:r>
            <a:r>
              <a:rPr lang="en-US" b="1" baseline="30000" dirty="0">
                <a:solidFill>
                  <a:srgbClr val="FF0000"/>
                </a:solidFill>
                <a:latin typeface="Calibri" panose="020F0502020204030204" pitchFamily="34" charset="0"/>
              </a:rPr>
              <a:t>rd</a:t>
            </a:r>
            <a:r>
              <a:rPr lang="en-US" b="1" dirty="0">
                <a:solidFill>
                  <a:srgbClr val="FF0000"/>
                </a:solidFill>
                <a:latin typeface="Calibri" panose="020F0502020204030204" pitchFamily="34" charset="0"/>
              </a:rPr>
              <a:t> FL), Economics, Latin, Ancient Greek, Art, Music, ICT</a:t>
            </a:r>
          </a:p>
          <a:p>
            <a:endParaRPr lang="de-DE" dirty="0"/>
          </a:p>
        </p:txBody>
      </p:sp>
      <p:sp>
        <p:nvSpPr>
          <p:cNvPr id="14" name="TextBox 13"/>
          <p:cNvSpPr txBox="1"/>
          <p:nvPr/>
        </p:nvSpPr>
        <p:spPr>
          <a:xfrm>
            <a:off x="1187624" y="3974155"/>
            <a:ext cx="7128792" cy="369332"/>
          </a:xfrm>
          <a:prstGeom prst="rect">
            <a:avLst/>
          </a:prstGeom>
          <a:noFill/>
        </p:spPr>
        <p:txBody>
          <a:bodyPr wrap="square" rtlCol="0">
            <a:spAutoFit/>
          </a:bodyPr>
          <a:lstStyle/>
          <a:p>
            <a:r>
              <a:rPr lang="en-US" b="1">
                <a:solidFill>
                  <a:srgbClr val="FFFF00"/>
                </a:solidFill>
                <a:highlight>
                  <a:srgbClr val="C0C0C0"/>
                </a:highlight>
                <a:latin typeface="Calibri" panose="020F0502020204030204" pitchFamily="34" charset="0"/>
              </a:rPr>
              <a:t>  Core subjects  </a:t>
            </a:r>
            <a:r>
              <a:rPr lang="en-US" b="1">
                <a:solidFill>
                  <a:srgbClr val="FFFF00"/>
                </a:solidFill>
                <a:latin typeface="Calibri" panose="020F0502020204030204" pitchFamily="34" charset="0"/>
              </a:rPr>
              <a:t>         </a:t>
            </a:r>
            <a:r>
              <a:rPr lang="en-US" b="1">
                <a:solidFill>
                  <a:srgbClr val="FF0000"/>
                </a:solidFill>
                <a:latin typeface="Calibri" panose="020F0502020204030204" pitchFamily="34" charset="0"/>
              </a:rPr>
              <a:t>Optional subjects</a:t>
            </a:r>
          </a:p>
        </p:txBody>
      </p:sp>
      <p:pic>
        <p:nvPicPr>
          <p:cNvPr id="2" name="Grafik 1">
            <a:extLst>
              <a:ext uri="{FF2B5EF4-FFF2-40B4-BE49-F238E27FC236}">
                <a16:creationId xmlns:a16="http://schemas.microsoft.com/office/drawing/2014/main" id="{F202D9E0-E795-4378-B7FC-FB178B42BD8A}"/>
              </a:ext>
            </a:extLst>
          </p:cNvPr>
          <p:cNvPicPr>
            <a:picLocks noChangeAspect="1"/>
          </p:cNvPicPr>
          <p:nvPr/>
        </p:nvPicPr>
        <p:blipFill>
          <a:blip r:embed="rId3"/>
          <a:stretch>
            <a:fillRect/>
          </a:stretch>
        </p:blipFill>
        <p:spPr>
          <a:xfrm>
            <a:off x="7171673" y="152299"/>
            <a:ext cx="1841152" cy="719390"/>
          </a:xfrm>
          <a:prstGeom prst="rect">
            <a:avLst/>
          </a:prstGeom>
        </p:spPr>
      </p:pic>
    </p:spTree>
    <p:extLst>
      <p:ext uri="{BB962C8B-B14F-4D97-AF65-F5344CB8AC3E}">
        <p14:creationId xmlns:p14="http://schemas.microsoft.com/office/powerpoint/2010/main" val="2666551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18305" y="1274702"/>
            <a:ext cx="8079381" cy="4708981"/>
          </a:xfrm>
          <a:prstGeom prst="rect">
            <a:avLst/>
          </a:prstGeom>
        </p:spPr>
        <p:txBody>
          <a:bodyPr wrap="square">
            <a:spAutoFit/>
          </a:bodyPr>
          <a:lstStyle/>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Qualified teachers, selected and evaluated in collaboration with national authorities/inspectors </a:t>
            </a:r>
          </a:p>
          <a:p>
            <a:pPr>
              <a:buClr>
                <a:srgbClr val="0000FF"/>
              </a:buCl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Mother tongue teachers for languages </a:t>
            </a:r>
          </a:p>
          <a:p>
            <a:pPr marL="285750" indent="-285750">
              <a:buClr>
                <a:srgbClr val="0000FF"/>
              </a:buClr>
              <a:buFont typeface="Arial" panose="020B0604020202020204" pitchFamily="34" charset="0"/>
              <a:buChar cha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Up to date equipped teaching rooms : science labs, IT, sports halls, music, art</a:t>
            </a: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285750" indent="-28575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Differentiated teaching and provision of educational support based on individual needs </a:t>
            </a:r>
          </a:p>
          <a:p>
            <a:pPr marL="285750" indent="-285750">
              <a:buClr>
                <a:srgbClr val="0000FF"/>
              </a:buClr>
              <a:buFont typeface="Arial" panose="020B0604020202020204" pitchFamily="34" charset="0"/>
              <a:buChar cha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Continuous oral and written assessment of pupils</a:t>
            </a:r>
          </a:p>
          <a:p>
            <a:pPr marL="285750" indent="-285750">
              <a:buClr>
                <a:srgbClr val="0000FF"/>
              </a:buClr>
              <a:buFont typeface="Arial" panose="020B0604020202020204" pitchFamily="34" charset="0"/>
              <a:buChar cha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Educational advisers to support pedagogical development of the pupils</a:t>
            </a:r>
          </a:p>
        </p:txBody>
      </p:sp>
      <p:sp>
        <p:nvSpPr>
          <p:cNvPr id="4" name="TextBox 3"/>
          <p:cNvSpPr txBox="1"/>
          <p:nvPr/>
        </p:nvSpPr>
        <p:spPr>
          <a:xfrm>
            <a:off x="306219" y="453788"/>
            <a:ext cx="5184576" cy="553998"/>
          </a:xfrm>
          <a:prstGeom prst="rect">
            <a:avLst/>
          </a:prstGeom>
          <a:noFill/>
        </p:spPr>
        <p:txBody>
          <a:bodyPr wrap="square" rtlCol="0">
            <a:spAutoFit/>
          </a:bodyPr>
          <a:lstStyle/>
          <a:p>
            <a:r>
              <a:rPr lang="en-US" sz="3000" b="1">
                <a:solidFill>
                  <a:srgbClr val="0000FF"/>
                </a:solidFill>
                <a:effectLst>
                  <a:outerShdw blurRad="38100" dist="38100" dir="2700000" algn="tl">
                    <a:srgbClr val="000000">
                      <a:alpha val="43137"/>
                    </a:srgbClr>
                  </a:outerShdw>
                </a:effectLst>
                <a:latin typeface="Trebuchet MS" panose="020B0603020202020204" pitchFamily="34" charset="0"/>
              </a:rPr>
              <a:t>High quality of teaching </a:t>
            </a:r>
          </a:p>
        </p:txBody>
      </p:sp>
      <p:pic>
        <p:nvPicPr>
          <p:cNvPr id="25" name="Picture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908" y="2856223"/>
            <a:ext cx="2160240" cy="1440160"/>
          </a:xfrm>
          <a:prstGeom prst="rect">
            <a:avLst/>
          </a:prstGeom>
        </p:spPr>
      </p:pic>
      <p:pic>
        <p:nvPicPr>
          <p:cNvPr id="27"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870469"/>
            <a:ext cx="2222257" cy="1411668"/>
          </a:xfrm>
          <a:prstGeom prst="rect">
            <a:avLst/>
          </a:prstGeom>
        </p:spPr>
      </p:pic>
      <p:pic>
        <p:nvPicPr>
          <p:cNvPr id="1026" name="Picture 2" descr="Z:\WebSeitePhotos\SCHULGELÄNDE\OS\DSC_42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9743" y="2856223"/>
            <a:ext cx="2157371" cy="144016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B8A7F6BB-8F13-47F2-AEAA-9FD4540AE4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1842" y="2855224"/>
            <a:ext cx="2222257" cy="1441159"/>
          </a:xfrm>
          <a:prstGeom prst="rect">
            <a:avLst/>
          </a:prstGeom>
        </p:spPr>
      </p:pic>
      <p:sp>
        <p:nvSpPr>
          <p:cNvPr id="10" name="Rectangle 4">
            <a:extLst>
              <a:ext uri="{FF2B5EF4-FFF2-40B4-BE49-F238E27FC236}">
                <a16:creationId xmlns:a16="http://schemas.microsoft.com/office/drawing/2014/main" id="{0DD78F2E-E1BF-4FFE-8E8B-48336970E455}"/>
              </a:ext>
            </a:extLst>
          </p:cNvPr>
          <p:cNvSpPr/>
          <p:nvPr/>
        </p:nvSpPr>
        <p:spPr>
          <a:xfrm>
            <a:off x="7226422" y="97654"/>
            <a:ext cx="1837677" cy="719092"/>
          </a:xfrm>
          <a:prstGeom prst="rect">
            <a:avLst/>
          </a:prstGeom>
          <a:blipFill dpi="0" rotWithShape="1">
            <a:blip r:embed="rId6">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067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76489" y="1720001"/>
            <a:ext cx="4085750" cy="4109779"/>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defRPr/>
            </a:pPr>
            <a:r>
              <a:rPr lang="en-GB" sz="1600" b="1" dirty="0">
                <a:latin typeface="Trebuchet MS"/>
                <a:cs typeface="Calibri"/>
              </a:rPr>
              <a:t>Eurosport </a:t>
            </a:r>
            <a:endParaRPr lang="en-GB"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Model European Council (MEC)</a:t>
            </a:r>
            <a:endParaRPr lang="de-DE"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Philo days</a:t>
            </a:r>
            <a:endParaRPr lang="de-DE"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European School Science Symposium</a:t>
            </a:r>
            <a:endParaRPr lang="en-GB"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Fames</a:t>
            </a:r>
            <a:endParaRPr lang="en-GB"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RADON Project with JRC</a:t>
            </a:r>
          </a:p>
          <a:p>
            <a:pPr marL="285750" indent="-285750">
              <a:lnSpc>
                <a:spcPct val="150000"/>
              </a:lnSpc>
              <a:buFont typeface="Arial" panose="020B0604020202020204" pitchFamily="34" charset="0"/>
              <a:buChar char="•"/>
              <a:defRPr/>
            </a:pPr>
            <a:r>
              <a:rPr lang="en-GB" sz="1600" b="1" dirty="0">
                <a:latin typeface="Trebuchet MS"/>
                <a:cs typeface="Calibri"/>
              </a:rPr>
              <a:t>Challenge programme</a:t>
            </a:r>
            <a:endParaRPr lang="en-GB"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BYOD (bring your own device)</a:t>
            </a:r>
          </a:p>
          <a:p>
            <a:pPr marL="285750" indent="-285750">
              <a:lnSpc>
                <a:spcPct val="150000"/>
              </a:lnSpc>
              <a:buFont typeface="Arial" panose="020B0604020202020204" pitchFamily="34" charset="0"/>
              <a:buChar char="•"/>
              <a:defRPr/>
            </a:pPr>
            <a:r>
              <a:rPr lang="en-GB" sz="1600" b="1" dirty="0">
                <a:latin typeface="Trebuchet MS"/>
                <a:cs typeface="Calibri"/>
              </a:rPr>
              <a:t>Pro Familia programme </a:t>
            </a:r>
            <a:endParaRPr lang="de-DE" sz="1600" b="1" dirty="0">
              <a:latin typeface="Trebuchet MS"/>
              <a:cs typeface="Calibri"/>
            </a:endParaRPr>
          </a:p>
          <a:p>
            <a:pPr marL="285750" indent="-285750">
              <a:lnSpc>
                <a:spcPct val="150000"/>
              </a:lnSpc>
              <a:buFont typeface="Arial" panose="020B0604020202020204" pitchFamily="34" charset="0"/>
              <a:buChar char="•"/>
              <a:defRPr/>
            </a:pPr>
            <a:r>
              <a:rPr lang="en-GB" sz="1600" b="1" dirty="0">
                <a:latin typeface="Trebuchet MS"/>
                <a:cs typeface="Calibri"/>
              </a:rPr>
              <a:t>Pupils’ exchange programmes</a:t>
            </a:r>
            <a:endParaRPr lang="en-GB" sz="1600" b="1" dirty="0">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dirty="0">
                <a:latin typeface="Trebuchet MS"/>
                <a:cs typeface="Calibri"/>
              </a:rPr>
              <a:t>School trips and excursions</a:t>
            </a:r>
            <a:endParaRPr lang="en-US" sz="1600" dirty="0">
              <a:latin typeface="Trebuchet MS"/>
              <a:ea typeface="Tahoma" panose="020B0604030504040204" pitchFamily="34" charset="0"/>
              <a:cs typeface="Calibri"/>
            </a:endParaRPr>
          </a:p>
        </p:txBody>
      </p:sp>
      <p:sp>
        <p:nvSpPr>
          <p:cNvPr id="4" name="TextBox 3"/>
          <p:cNvSpPr txBox="1"/>
          <p:nvPr/>
        </p:nvSpPr>
        <p:spPr>
          <a:xfrm>
            <a:off x="224380" y="250239"/>
            <a:ext cx="7002043" cy="1015663"/>
          </a:xfrm>
          <a:prstGeom prst="rect">
            <a:avLst/>
          </a:prstGeom>
          <a:noFill/>
        </p:spPr>
        <p:txBody>
          <a:bodyPr wrap="square" rtlCol="0">
            <a:spAutoFit/>
          </a:bodyPr>
          <a:lstStyle/>
          <a:p>
            <a:r>
              <a:rPr lang="en-US" sz="3000" b="1">
                <a:solidFill>
                  <a:srgbClr val="0000FF"/>
                </a:solidFill>
                <a:effectLst>
                  <a:outerShdw blurRad="38100" dist="38100" dir="2700000" algn="tl">
                    <a:srgbClr val="000000">
                      <a:alpha val="43137"/>
                    </a:srgbClr>
                  </a:outerShdw>
                </a:effectLst>
                <a:latin typeface="Trebuchet MS" panose="020B0603020202020204" pitchFamily="34" charset="0"/>
              </a:rPr>
              <a:t>Projects to complement teaching and </a:t>
            </a:r>
          </a:p>
          <a:p>
            <a:r>
              <a:rPr lang="en-US" sz="3000" b="1">
                <a:solidFill>
                  <a:srgbClr val="0000FF"/>
                </a:solidFill>
                <a:effectLst>
                  <a:outerShdw blurRad="38100" dist="38100" dir="2700000" algn="tl">
                    <a:srgbClr val="000000">
                      <a:alpha val="43137"/>
                    </a:srgbClr>
                  </a:outerShdw>
                </a:effectLst>
                <a:latin typeface="Trebuchet MS" panose="020B0603020202020204" pitchFamily="34" charset="0"/>
              </a:rPr>
              <a:t>strengthen pupils competences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47755" y="2731762"/>
            <a:ext cx="1610754" cy="1208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547755" y="3997306"/>
            <a:ext cx="1626007" cy="11346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8236" y="1409677"/>
            <a:ext cx="891813" cy="5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26223" y="1389831"/>
            <a:ext cx="888501" cy="54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66569" y="1579028"/>
            <a:ext cx="1591941" cy="1095256"/>
          </a:xfrm>
          <a:prstGeom prst="rect">
            <a:avLst/>
          </a:prstGeom>
        </p:spPr>
      </p:pic>
      <p:pic>
        <p:nvPicPr>
          <p:cNvPr id="5" name="Picture 2"/>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4566569" y="5255513"/>
            <a:ext cx="1591939" cy="1072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6227624" y="4232549"/>
            <a:ext cx="2761745" cy="202033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262839" y="2265188"/>
            <a:ext cx="2709435" cy="1825304"/>
          </a:xfrm>
          <a:prstGeom prst="rect">
            <a:avLst/>
          </a:prstGeom>
        </p:spPr>
      </p:pic>
      <p:sp>
        <p:nvSpPr>
          <p:cNvPr id="14" name="Rectangle 4">
            <a:extLst>
              <a:ext uri="{FF2B5EF4-FFF2-40B4-BE49-F238E27FC236}">
                <a16:creationId xmlns:a16="http://schemas.microsoft.com/office/drawing/2014/main" id="{A8EDF19F-D337-4F5A-882D-1214CDF95200}"/>
              </a:ext>
            </a:extLst>
          </p:cNvPr>
          <p:cNvSpPr/>
          <p:nvPr/>
        </p:nvSpPr>
        <p:spPr>
          <a:xfrm>
            <a:off x="7226422" y="97654"/>
            <a:ext cx="1837677" cy="719092"/>
          </a:xfrm>
          <a:prstGeom prst="rect">
            <a:avLst/>
          </a:prstGeom>
          <a:blipFill dpi="0" rotWithShape="1">
            <a:blip r:embed="rId11">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993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32890" y="1009633"/>
            <a:ext cx="8064896" cy="5324535"/>
          </a:xfrm>
          <a:prstGeom prst="rect">
            <a:avLst/>
          </a:prstGeom>
        </p:spPr>
        <p:txBody>
          <a:bodyPr wrap="square">
            <a:spAutoFit/>
          </a:bodyPr>
          <a:lstStyle/>
          <a:p>
            <a:pPr marL="342900" indent="-342900">
              <a:buClr>
                <a:srgbClr val="0000FF"/>
              </a:buClr>
              <a:buFont typeface="Arial" panose="020B0604020202020204" pitchFamily="34" charset="0"/>
              <a:buChar char="•"/>
            </a:pPr>
            <a:r>
              <a:rPr lang="en-US">
                <a:latin typeface="Trebuchet MS" panose="020B0603020202020204" pitchFamily="34" charset="0"/>
                <a:ea typeface="Tahoma" panose="020B0604030504040204" pitchFamily="34" charset="0"/>
                <a:cs typeface="Tahoma" panose="020B0604030504040204" pitchFamily="34" charset="0"/>
              </a:rPr>
              <a:t>Flexible choice of subjects corresponding to pupil’s interests  </a:t>
            </a:r>
          </a:p>
          <a:p>
            <a:pPr marL="717550" indent="-342900">
              <a:buClr>
                <a:srgbClr val="0000FF"/>
              </a:buClr>
              <a:buFont typeface="Wingdings" panose="05000000000000000000" pitchFamily="2" charset="2"/>
              <a:buChar char="ü"/>
            </a:pPr>
            <a:r>
              <a:rPr lang="en-US" sz="1600" i="1">
                <a:latin typeface="Trebuchet MS" panose="020B0603020202020204" pitchFamily="34" charset="0"/>
                <a:ea typeface="Tahoma" panose="020B0604030504040204" pitchFamily="34" charset="0"/>
                <a:cs typeface="Tahoma" panose="020B0604030504040204" pitchFamily="34" charset="0"/>
              </a:rPr>
              <a:t>abilities  </a:t>
            </a:r>
          </a:p>
          <a:p>
            <a:pPr marL="717550" indent="-342900">
              <a:buClr>
                <a:srgbClr val="0000FF"/>
              </a:buClr>
              <a:buFont typeface="Wingdings" panose="05000000000000000000" pitchFamily="2" charset="2"/>
              <a:buChar char="ü"/>
            </a:pPr>
            <a:r>
              <a:rPr lang="en-US" sz="1600" i="1">
                <a:latin typeface="Trebuchet MS" panose="020B0603020202020204" pitchFamily="34" charset="0"/>
                <a:ea typeface="Tahoma" panose="020B0604030504040204" pitchFamily="34" charset="0"/>
                <a:cs typeface="Tahoma" panose="020B0604030504040204" pitchFamily="34" charset="0"/>
              </a:rPr>
              <a:t>competences </a:t>
            </a:r>
          </a:p>
          <a:p>
            <a:pPr marL="374650">
              <a:buClr>
                <a:srgbClr val="0000FF"/>
              </a:buClr>
            </a:pPr>
            <a:endParaRPr lang="en-US" sz="1000">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b="1">
                <a:latin typeface="Trebuchet MS" panose="020B0603020202020204" pitchFamily="34" charset="0"/>
                <a:ea typeface="Tahoma" panose="020B0604030504040204" pitchFamily="34" charset="0"/>
                <a:cs typeface="Tahoma" panose="020B0604030504040204" pitchFamily="34" charset="0"/>
              </a:rPr>
              <a:t>High passing rates: </a:t>
            </a:r>
          </a:p>
          <a:p>
            <a:pPr marL="342900" indent="-34290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a:buClr>
                <a:srgbClr val="0000FF"/>
              </a:buClr>
            </a:pPr>
            <a:endParaRPr lang="en-US">
              <a:latin typeface="Trebuchet MS" panose="020B0603020202020204" pitchFamily="34" charset="0"/>
              <a:ea typeface="Tahoma" panose="020B0604030504040204" pitchFamily="34" charset="0"/>
              <a:cs typeface="Tahoma" panose="020B0604030504040204" pitchFamily="34" charset="0"/>
            </a:endParaRPr>
          </a:p>
          <a:p>
            <a:pPr marL="285750" indent="-28575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285750" indent="-28575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285750" indent="-28575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285750" indent="-28575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a:latin typeface="Trebuchet MS" panose="020B0603020202020204" pitchFamily="34" charset="0"/>
              <a:ea typeface="Tahoma" panose="020B0604030504040204" pitchFamily="34" charset="0"/>
              <a:cs typeface="Tahoma" panose="020B0604030504040204" pitchFamily="34" charset="0"/>
            </a:endParaRPr>
          </a:p>
          <a:p>
            <a:pPr>
              <a:buClr>
                <a:srgbClr val="0000FF"/>
              </a:buClr>
            </a:pPr>
            <a:endParaRPr lang="en-US">
              <a:latin typeface="Trebuchet MS" panose="020B060302020202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rPr>
              <a:t>Fully recognized in all the countries of the European Union, as well as in a number of others e.g. Switzerland, USA, Canada</a:t>
            </a:r>
            <a:r>
              <a:rPr lang="en-US" sz="1600">
                <a:latin typeface="Trebuchet MS" panose="020B0603020202020204" pitchFamily="34" charset="0"/>
              </a:rPr>
              <a:t>. European Baccalaureate certificate holders enjoy the same rights and benefits as other holders of secondary school-leaving certificates in their countries</a:t>
            </a:r>
          </a:p>
        </p:txBody>
      </p:sp>
      <p:sp>
        <p:nvSpPr>
          <p:cNvPr id="6" name="TextBox 5"/>
          <p:cNvSpPr txBox="1"/>
          <p:nvPr/>
        </p:nvSpPr>
        <p:spPr>
          <a:xfrm>
            <a:off x="175438" y="359192"/>
            <a:ext cx="7861124" cy="553998"/>
          </a:xfrm>
          <a:prstGeom prst="rect">
            <a:avLst/>
          </a:prstGeom>
          <a:noFill/>
        </p:spPr>
        <p:txBody>
          <a:bodyPr wrap="square" lIns="91440" tIns="45720" rIns="91440" bIns="45720" rtlCol="0" anchor="t">
            <a:spAutoFit/>
          </a:bodyPr>
          <a:lstStyle/>
          <a:p>
            <a:r>
              <a:rPr lang="en-GB" sz="3000" b="1">
                <a:solidFill>
                  <a:srgbClr val="0000FF"/>
                </a:solidFill>
                <a:effectLst>
                  <a:outerShdw blurRad="38100" dist="38100" dir="2700000" algn="tl">
                    <a:srgbClr val="000000">
                      <a:alpha val="43137"/>
                    </a:srgbClr>
                  </a:outerShdw>
                </a:effectLst>
                <a:latin typeface="Trebuchet MS"/>
              </a:rPr>
              <a:t>European Baccalaureate </a:t>
            </a:r>
            <a:endParaRPr lang="en-GB"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pic>
        <p:nvPicPr>
          <p:cNvPr id="4" name="Image 3" descr="Une image contenant texte, capture d’écran, ligne, Parallèle&#10;&#10;Description générée automatiquement">
            <a:extLst>
              <a:ext uri="{FF2B5EF4-FFF2-40B4-BE49-F238E27FC236}">
                <a16:creationId xmlns:a16="http://schemas.microsoft.com/office/drawing/2014/main" id="{C3BD7906-EC2D-B440-4FF0-AEEA06F05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2991" y="2298989"/>
            <a:ext cx="5626678" cy="3004705"/>
          </a:xfrm>
          <a:prstGeom prst="rect">
            <a:avLst/>
          </a:prstGeom>
        </p:spPr>
      </p:pic>
      <p:sp>
        <p:nvSpPr>
          <p:cNvPr id="7" name="Rectangle 4">
            <a:extLst>
              <a:ext uri="{FF2B5EF4-FFF2-40B4-BE49-F238E27FC236}">
                <a16:creationId xmlns:a16="http://schemas.microsoft.com/office/drawing/2014/main" id="{3709ED14-401C-4418-86DC-EFE814856C17}"/>
              </a:ext>
            </a:extLst>
          </p:cNvPr>
          <p:cNvSpPr/>
          <p:nvPr/>
        </p:nvSpPr>
        <p:spPr>
          <a:xfrm>
            <a:off x="7226422" y="97654"/>
            <a:ext cx="1837677" cy="719092"/>
          </a:xfrm>
          <a:prstGeom prst="rect">
            <a:avLst/>
          </a:prstGeom>
          <a:blipFill dpi="0" rotWithShape="1">
            <a:blip r:embed="rId3">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3661854"/>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081"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grpSp>
        <p:nvGrpSpPr>
          <p:cNvPr id="6" name="Group 6"/>
          <p:cNvGrpSpPr/>
          <p:nvPr/>
        </p:nvGrpSpPr>
        <p:grpSpPr>
          <a:xfrm rot="5400000">
            <a:off x="4510290" y="3638644"/>
            <a:ext cx="2874386" cy="6544789"/>
            <a:chOff x="0" y="0"/>
            <a:chExt cx="1069556" cy="2435308"/>
          </a:xfrm>
        </p:grpSpPr>
        <p:sp>
          <p:nvSpPr>
            <p:cNvPr id="7" name="Freeform 7"/>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8" name="TextBox 8"/>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rPr>
              <a:t>https://www.esk-eltern.de</a:t>
            </a:r>
          </a:p>
        </p:txBody>
      </p:sp>
      <p:sp>
        <p:nvSpPr>
          <p:cNvPr id="9" name="TextBox 9"/>
          <p:cNvSpPr txBox="1"/>
          <p:nvPr/>
        </p:nvSpPr>
        <p:spPr>
          <a:xfrm>
            <a:off x="921326" y="1172791"/>
            <a:ext cx="7230695" cy="423193"/>
          </a:xfrm>
          <a:prstGeom prst="rect">
            <a:avLst/>
          </a:prstGeom>
        </p:spPr>
        <p:txBody>
          <a:bodyPr lIns="0" tIns="0" rIns="0" bIns="0" rtlCol="0" anchor="t">
            <a:spAutoFit/>
          </a:bodyPr>
          <a:lstStyle/>
          <a:p>
            <a:pPr algn="ctr">
              <a:lnSpc>
                <a:spcPts val="3325"/>
              </a:lnSpc>
            </a:pPr>
            <a:r>
              <a:rPr lang="en-US" sz="3500">
                <a:solidFill>
                  <a:srgbClr val="100F0D"/>
                </a:solidFill>
                <a:latin typeface="League Spartan"/>
              </a:rPr>
              <a:t>ELTERNVEREINIGUNG DER ESK </a:t>
            </a:r>
          </a:p>
        </p:txBody>
      </p:sp>
      <p:sp>
        <p:nvSpPr>
          <p:cNvPr id="10" name="TextBox 10"/>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2 Semi-Bold"/>
              </a:rPr>
              <a:t>1 </a:t>
            </a:r>
          </a:p>
        </p:txBody>
      </p:sp>
      <p:sp>
        <p:nvSpPr>
          <p:cNvPr id="11" name="TextBox 11"/>
          <p:cNvSpPr txBox="1"/>
          <p:nvPr/>
        </p:nvSpPr>
        <p:spPr>
          <a:xfrm>
            <a:off x="1004454" y="2820803"/>
            <a:ext cx="6773042" cy="1282402"/>
          </a:xfrm>
          <a:prstGeom prst="rect">
            <a:avLst/>
          </a:prstGeom>
        </p:spPr>
        <p:txBody>
          <a:bodyPr lIns="0" tIns="0" rIns="0" bIns="0" rtlCol="0" anchor="t">
            <a:spAutoFit/>
          </a:bodyPr>
          <a:lstStyle/>
          <a:p>
            <a:pPr algn="ctr">
              <a:lnSpc>
                <a:spcPts val="4983"/>
              </a:lnSpc>
            </a:pPr>
            <a:r>
              <a:rPr lang="en-US" sz="4572">
                <a:solidFill>
                  <a:srgbClr val="004AAD"/>
                </a:solidFill>
                <a:latin typeface="League Spartan Bold"/>
              </a:rPr>
              <a:t>WILLKOMMEN IN DER  ESK SCHULFAMILIE </a:t>
            </a:r>
          </a:p>
        </p:txBody>
      </p:sp>
      <p:sp>
        <p:nvSpPr>
          <p:cNvPr id="12" name="Freeform 12"/>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0706" y="5128140"/>
            <a:ext cx="2249072" cy="224907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sp>
        <p:nvSpPr>
          <p:cNvPr id="4" name="Freeform 4"/>
          <p:cNvSpPr/>
          <p:nvPr/>
        </p:nvSpPr>
        <p:spPr>
          <a:xfrm>
            <a:off x="6835293" y="3590895"/>
            <a:ext cx="1999668" cy="1537245"/>
          </a:xfrm>
          <a:custGeom>
            <a:avLst/>
            <a:gdLst/>
            <a:ahLst/>
            <a:cxnLst/>
            <a:rect l="l" t="t" r="r" b="b"/>
            <a:pathLst>
              <a:path w="3999336" h="3074490">
                <a:moveTo>
                  <a:pt x="0" y="0"/>
                </a:moveTo>
                <a:lnTo>
                  <a:pt x="3999336" y="0"/>
                </a:lnTo>
                <a:lnTo>
                  <a:pt x="3999336" y="3074489"/>
                </a:lnTo>
                <a:lnTo>
                  <a:pt x="0" y="307448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5" name="Group 5"/>
          <p:cNvGrpSpPr/>
          <p:nvPr/>
        </p:nvGrpSpPr>
        <p:grpSpPr>
          <a:xfrm rot="5400000">
            <a:off x="5217466" y="2931468"/>
            <a:ext cx="1384156" cy="6468911"/>
            <a:chOff x="0" y="0"/>
            <a:chExt cx="1069556" cy="2435308"/>
          </a:xfrm>
        </p:grpSpPr>
        <p:sp>
          <p:nvSpPr>
            <p:cNvPr id="6" name="Freeform 6"/>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7" name="TextBox 7"/>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rPr>
              <a:t>https://www.esk-eltern.de</a:t>
            </a:r>
          </a:p>
        </p:txBody>
      </p:sp>
      <p:sp>
        <p:nvSpPr>
          <p:cNvPr id="8" name="TextBox 8"/>
          <p:cNvSpPr txBox="1"/>
          <p:nvPr/>
        </p:nvSpPr>
        <p:spPr>
          <a:xfrm>
            <a:off x="253093" y="1769634"/>
            <a:ext cx="8354917" cy="1813510"/>
          </a:xfrm>
          <a:prstGeom prst="rect">
            <a:avLst/>
          </a:prstGeom>
        </p:spPr>
        <p:txBody>
          <a:bodyPr lIns="0" tIns="0" rIns="0" bIns="0" rtlCol="0" anchor="t">
            <a:spAutoFit/>
          </a:bodyPr>
          <a:lstStyle/>
          <a:p>
            <a:pPr>
              <a:lnSpc>
                <a:spcPts val="2401"/>
              </a:lnSpc>
            </a:pPr>
            <a:endParaRPr sz="900"/>
          </a:p>
          <a:p>
            <a:pPr marL="324019" lvl="1" indent="-162009">
              <a:lnSpc>
                <a:spcPts val="2401"/>
              </a:lnSpc>
              <a:buFont typeface="Arial"/>
              <a:buChar char="•"/>
            </a:pPr>
            <a:r>
              <a:rPr lang="en-US" sz="1501">
                <a:solidFill>
                  <a:srgbClr val="000000"/>
                </a:solidFill>
                <a:latin typeface="Montserrat 2 Semi-Bold"/>
              </a:rPr>
              <a:t>Ein gemeinnütziger Verein, in dem alle Familien an der Europäischen Schule Karlsruhe freiwillig Mitglied werden können (Beitrag 40 € pro Jahr/Familie)</a:t>
            </a:r>
          </a:p>
          <a:p>
            <a:pPr marL="324019" lvl="1" indent="-162009">
              <a:lnSpc>
                <a:spcPts val="2401"/>
              </a:lnSpc>
              <a:buFont typeface="Arial"/>
              <a:buChar char="•"/>
            </a:pPr>
            <a:r>
              <a:rPr lang="en-US" sz="1501">
                <a:solidFill>
                  <a:srgbClr val="000000"/>
                </a:solidFill>
                <a:latin typeface="Montserrat 2 Semi-Bold"/>
              </a:rPr>
              <a:t>Die Mitglieder tragen mit ihrem Mitgliedsbeitrag zur Projektfinanzierung bei und erhalten Zugang zu außerschulischen Aktivitäten und Ferienlagern. </a:t>
            </a:r>
          </a:p>
          <a:p>
            <a:pPr marL="324019" lvl="1" indent="-162009">
              <a:lnSpc>
                <a:spcPts val="2401"/>
              </a:lnSpc>
              <a:buFont typeface="Arial"/>
              <a:buChar char="•"/>
            </a:pPr>
            <a:r>
              <a:rPr lang="en-US" sz="1501">
                <a:solidFill>
                  <a:srgbClr val="000000"/>
                </a:solidFill>
                <a:latin typeface="Montserrat 2 Semi-Bold"/>
              </a:rPr>
              <a:t>Für weitere Informationen wenden Sie sich bitte an: kar-ev@partner.eursc.eu</a:t>
            </a:r>
          </a:p>
        </p:txBody>
      </p:sp>
      <p:sp>
        <p:nvSpPr>
          <p:cNvPr id="9" name="TextBox 9"/>
          <p:cNvSpPr txBox="1"/>
          <p:nvPr/>
        </p:nvSpPr>
        <p:spPr>
          <a:xfrm>
            <a:off x="319930" y="4155907"/>
            <a:ext cx="6369398" cy="582404"/>
          </a:xfrm>
          <a:prstGeom prst="rect">
            <a:avLst/>
          </a:prstGeom>
        </p:spPr>
        <p:txBody>
          <a:bodyPr lIns="0" tIns="0" rIns="0" bIns="0" rtlCol="0" anchor="t">
            <a:spAutoFit/>
          </a:bodyPr>
          <a:lstStyle/>
          <a:p>
            <a:pPr marL="324019" lvl="1" indent="-162009">
              <a:lnSpc>
                <a:spcPts val="2401"/>
              </a:lnSpc>
              <a:buFont typeface="Arial"/>
              <a:buChar char="•"/>
            </a:pPr>
            <a:r>
              <a:rPr lang="en-US" sz="1501">
                <a:solidFill>
                  <a:srgbClr val="000000"/>
                </a:solidFill>
                <a:latin typeface="Montserrat 2 Semi-Bold"/>
              </a:rPr>
              <a:t>Eltern und Schüler*innen durch die Arbeit als Bindeglied zwischen Familien und der Schule zu unterstützen</a:t>
            </a:r>
          </a:p>
        </p:txBody>
      </p:sp>
      <p:sp>
        <p:nvSpPr>
          <p:cNvPr id="10" name="TextBox 10"/>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2 Semi-Bold"/>
              </a:rPr>
              <a:t>2</a:t>
            </a:r>
          </a:p>
        </p:txBody>
      </p:sp>
      <p:sp>
        <p:nvSpPr>
          <p:cNvPr id="11" name="Freeform 11"/>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12" name="TextBox 12"/>
          <p:cNvSpPr txBox="1"/>
          <p:nvPr/>
        </p:nvSpPr>
        <p:spPr>
          <a:xfrm>
            <a:off x="454970" y="1783921"/>
            <a:ext cx="2883791" cy="386003"/>
          </a:xfrm>
          <a:prstGeom prst="rect">
            <a:avLst/>
          </a:prstGeom>
        </p:spPr>
        <p:txBody>
          <a:bodyPr lIns="0" tIns="0" rIns="0" bIns="0" rtlCol="0" anchor="t">
            <a:spAutoFit/>
          </a:bodyPr>
          <a:lstStyle/>
          <a:p>
            <a:pPr>
              <a:lnSpc>
                <a:spcPts val="3290"/>
              </a:lnSpc>
            </a:pPr>
            <a:r>
              <a:rPr lang="en-US" sz="2350">
                <a:solidFill>
                  <a:srgbClr val="004AAD"/>
                </a:solidFill>
                <a:latin typeface="League Spartan"/>
              </a:rPr>
              <a:t>Wer wir sind:</a:t>
            </a:r>
          </a:p>
        </p:txBody>
      </p:sp>
      <p:sp>
        <p:nvSpPr>
          <p:cNvPr id="13" name="TextBox 13"/>
          <p:cNvSpPr txBox="1"/>
          <p:nvPr/>
        </p:nvSpPr>
        <p:spPr>
          <a:xfrm>
            <a:off x="454970" y="3815547"/>
            <a:ext cx="2883791" cy="386003"/>
          </a:xfrm>
          <a:prstGeom prst="rect">
            <a:avLst/>
          </a:prstGeom>
        </p:spPr>
        <p:txBody>
          <a:bodyPr lIns="0" tIns="0" rIns="0" bIns="0" rtlCol="0" anchor="t">
            <a:spAutoFit/>
          </a:bodyPr>
          <a:lstStyle/>
          <a:p>
            <a:pPr>
              <a:lnSpc>
                <a:spcPts val="3290"/>
              </a:lnSpc>
            </a:pPr>
            <a:r>
              <a:rPr lang="en-US" sz="2350">
                <a:solidFill>
                  <a:srgbClr val="004AAD"/>
                </a:solidFill>
                <a:latin typeface="League Spartan"/>
              </a:rPr>
              <a:t>Unser Ziel:</a:t>
            </a:r>
          </a:p>
        </p:txBody>
      </p:sp>
      <p:sp>
        <p:nvSpPr>
          <p:cNvPr id="14" name="TextBox 14"/>
          <p:cNvSpPr txBox="1"/>
          <p:nvPr/>
        </p:nvSpPr>
        <p:spPr>
          <a:xfrm>
            <a:off x="921326" y="1172791"/>
            <a:ext cx="7230695" cy="423193"/>
          </a:xfrm>
          <a:prstGeom prst="rect">
            <a:avLst/>
          </a:prstGeom>
        </p:spPr>
        <p:txBody>
          <a:bodyPr lIns="0" tIns="0" rIns="0" bIns="0" rtlCol="0" anchor="t">
            <a:spAutoFit/>
          </a:bodyPr>
          <a:lstStyle/>
          <a:p>
            <a:pPr algn="ctr">
              <a:lnSpc>
                <a:spcPts val="3325"/>
              </a:lnSpc>
            </a:pPr>
            <a:r>
              <a:rPr lang="en-US" sz="3500">
                <a:solidFill>
                  <a:srgbClr val="100F0D"/>
                </a:solidFill>
                <a:latin typeface="League Spartan"/>
              </a:rPr>
              <a:t>ELTERNVEREINIGUNG DER ESK </a:t>
            </a:r>
          </a:p>
        </p:txBody>
      </p:sp>
      <p:grpSp>
        <p:nvGrpSpPr>
          <p:cNvPr id="15" name="Group 15"/>
          <p:cNvGrpSpPr/>
          <p:nvPr/>
        </p:nvGrpSpPr>
        <p:grpSpPr>
          <a:xfrm>
            <a:off x="153081" y="1267160"/>
            <a:ext cx="781475" cy="208880"/>
            <a:chOff x="0" y="0"/>
            <a:chExt cx="570168" cy="152400"/>
          </a:xfrm>
        </p:grpSpPr>
        <p:sp>
          <p:nvSpPr>
            <p:cNvPr id="16" name="Freeform 16"/>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0706" y="5128140"/>
            <a:ext cx="2249072" cy="224907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sp>
        <p:nvSpPr>
          <p:cNvPr id="4" name="TextBox 4"/>
          <p:cNvSpPr txBox="1"/>
          <p:nvPr/>
        </p:nvSpPr>
        <p:spPr>
          <a:xfrm>
            <a:off x="2570501" y="1813772"/>
            <a:ext cx="2651677" cy="194220"/>
          </a:xfrm>
          <a:prstGeom prst="rect">
            <a:avLst/>
          </a:prstGeom>
        </p:spPr>
        <p:txBody>
          <a:bodyPr lIns="0" tIns="0" rIns="0" bIns="0" rtlCol="0" anchor="t">
            <a:spAutoFit/>
          </a:bodyPr>
          <a:lstStyle/>
          <a:p>
            <a:pPr algn="ctr">
              <a:lnSpc>
                <a:spcPts val="1681"/>
              </a:lnSpc>
            </a:pPr>
            <a:r>
              <a:rPr lang="en-US" sz="1051">
                <a:solidFill>
                  <a:srgbClr val="004AAD"/>
                </a:solidFill>
                <a:latin typeface="League Spartan"/>
              </a:rPr>
              <a:t>KANTINEN AUSSCHUSS</a:t>
            </a:r>
          </a:p>
        </p:txBody>
      </p:sp>
      <p:grpSp>
        <p:nvGrpSpPr>
          <p:cNvPr id="5" name="Group 5"/>
          <p:cNvGrpSpPr/>
          <p:nvPr/>
        </p:nvGrpSpPr>
        <p:grpSpPr>
          <a:xfrm rot="5400000">
            <a:off x="5269854" y="2983856"/>
            <a:ext cx="1279380" cy="6468911"/>
            <a:chOff x="0" y="0"/>
            <a:chExt cx="1069556" cy="2435308"/>
          </a:xfrm>
        </p:grpSpPr>
        <p:sp>
          <p:nvSpPr>
            <p:cNvPr id="6" name="Freeform 6"/>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7" name="TextBox 7"/>
          <p:cNvSpPr txBox="1"/>
          <p:nvPr/>
        </p:nvSpPr>
        <p:spPr>
          <a:xfrm>
            <a:off x="4578816" y="1665562"/>
            <a:ext cx="3333653" cy="489173"/>
          </a:xfrm>
          <a:prstGeom prst="rect">
            <a:avLst/>
          </a:prstGeom>
        </p:spPr>
        <p:txBody>
          <a:bodyPr lIns="0" tIns="0" rIns="0" bIns="0" rtlCol="0" anchor="t">
            <a:spAutoFit/>
          </a:bodyPr>
          <a:lstStyle/>
          <a:p>
            <a:pPr algn="ctr">
              <a:lnSpc>
                <a:spcPts val="1292"/>
              </a:lnSpc>
            </a:pPr>
            <a:r>
              <a:rPr lang="en-US" sz="1051">
                <a:solidFill>
                  <a:srgbClr val="004AAD"/>
                </a:solidFill>
                <a:latin typeface="League Spartan"/>
              </a:rPr>
              <a:t>VERANSTALTUNGEN:</a:t>
            </a:r>
          </a:p>
          <a:p>
            <a:pPr algn="ctr">
              <a:lnSpc>
                <a:spcPts val="1292"/>
              </a:lnSpc>
            </a:pPr>
            <a:r>
              <a:rPr lang="en-US" sz="1051">
                <a:solidFill>
                  <a:srgbClr val="004AAD"/>
                </a:solidFill>
                <a:latin typeface="League Spartan"/>
              </a:rPr>
              <a:t> PA CAFÉ - PA SOCIAL</a:t>
            </a:r>
          </a:p>
          <a:p>
            <a:pPr algn="ctr">
              <a:lnSpc>
                <a:spcPts val="1292"/>
              </a:lnSpc>
            </a:pPr>
            <a:r>
              <a:rPr lang="en-US" sz="1051">
                <a:solidFill>
                  <a:srgbClr val="004AAD"/>
                </a:solidFill>
                <a:latin typeface="League Spartan"/>
              </a:rPr>
              <a:t>PA SOMMERFEST</a:t>
            </a:r>
          </a:p>
        </p:txBody>
      </p:sp>
      <p:sp>
        <p:nvSpPr>
          <p:cNvPr id="8" name="Freeform 8"/>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9" name="Group 9"/>
          <p:cNvGrpSpPr/>
          <p:nvPr/>
        </p:nvGrpSpPr>
        <p:grpSpPr>
          <a:xfrm>
            <a:off x="901495" y="2125197"/>
            <a:ext cx="1291713" cy="1136159"/>
            <a:chOff x="0" y="0"/>
            <a:chExt cx="1781236" cy="1566732"/>
          </a:xfrm>
        </p:grpSpPr>
        <p:sp>
          <p:nvSpPr>
            <p:cNvPr id="10" name="Freeform 10"/>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grpSp>
        <p:nvGrpSpPr>
          <p:cNvPr id="11" name="Group 11"/>
          <p:cNvGrpSpPr/>
          <p:nvPr/>
        </p:nvGrpSpPr>
        <p:grpSpPr>
          <a:xfrm>
            <a:off x="3250483" y="2125197"/>
            <a:ext cx="1291713" cy="1136159"/>
            <a:chOff x="0" y="0"/>
            <a:chExt cx="1781236" cy="1566732"/>
          </a:xfrm>
        </p:grpSpPr>
        <p:sp>
          <p:nvSpPr>
            <p:cNvPr id="12" name="Freeform 12"/>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grpSp>
        <p:nvGrpSpPr>
          <p:cNvPr id="13" name="Group 13"/>
          <p:cNvGrpSpPr/>
          <p:nvPr/>
        </p:nvGrpSpPr>
        <p:grpSpPr>
          <a:xfrm>
            <a:off x="5599786" y="2125197"/>
            <a:ext cx="1291713" cy="1136159"/>
            <a:chOff x="0" y="0"/>
            <a:chExt cx="1781236" cy="1566732"/>
          </a:xfrm>
        </p:grpSpPr>
        <p:sp>
          <p:nvSpPr>
            <p:cNvPr id="14" name="Freeform 14"/>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grpSp>
        <p:nvGrpSpPr>
          <p:cNvPr id="15" name="Group 15"/>
          <p:cNvGrpSpPr/>
          <p:nvPr/>
        </p:nvGrpSpPr>
        <p:grpSpPr>
          <a:xfrm>
            <a:off x="2603967" y="3794758"/>
            <a:ext cx="1291713" cy="1136159"/>
            <a:chOff x="0" y="0"/>
            <a:chExt cx="1781236" cy="1566732"/>
          </a:xfrm>
        </p:grpSpPr>
        <p:sp>
          <p:nvSpPr>
            <p:cNvPr id="16" name="Freeform 16"/>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grpSp>
        <p:nvGrpSpPr>
          <p:cNvPr id="17" name="Group 17"/>
          <p:cNvGrpSpPr/>
          <p:nvPr/>
        </p:nvGrpSpPr>
        <p:grpSpPr>
          <a:xfrm>
            <a:off x="4860835" y="3794758"/>
            <a:ext cx="1291713" cy="1136159"/>
            <a:chOff x="0" y="0"/>
            <a:chExt cx="1781236" cy="1566732"/>
          </a:xfrm>
        </p:grpSpPr>
        <p:sp>
          <p:nvSpPr>
            <p:cNvPr id="18" name="Freeform 18"/>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grpSp>
        <p:nvGrpSpPr>
          <p:cNvPr id="19" name="Group 19"/>
          <p:cNvGrpSpPr/>
          <p:nvPr/>
        </p:nvGrpSpPr>
        <p:grpSpPr>
          <a:xfrm>
            <a:off x="7113081" y="3799521"/>
            <a:ext cx="1291713" cy="1136159"/>
            <a:chOff x="0" y="0"/>
            <a:chExt cx="1781236" cy="1566732"/>
          </a:xfrm>
        </p:grpSpPr>
        <p:sp>
          <p:nvSpPr>
            <p:cNvPr id="20" name="Freeform 20"/>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sp>
        <p:nvSpPr>
          <p:cNvPr id="21" name="Freeform 21"/>
          <p:cNvSpPr/>
          <p:nvPr/>
        </p:nvSpPr>
        <p:spPr>
          <a:xfrm>
            <a:off x="1148379" y="2307881"/>
            <a:ext cx="797945" cy="768929"/>
          </a:xfrm>
          <a:custGeom>
            <a:avLst/>
            <a:gdLst/>
            <a:ahLst/>
            <a:cxnLst/>
            <a:rect l="l" t="t" r="r" b="b"/>
            <a:pathLst>
              <a:path w="1595889" h="1537857">
                <a:moveTo>
                  <a:pt x="0" y="0"/>
                </a:moveTo>
                <a:lnTo>
                  <a:pt x="1595889" y="0"/>
                </a:lnTo>
                <a:lnTo>
                  <a:pt x="1595889" y="1537857"/>
                </a:lnTo>
                <a:lnTo>
                  <a:pt x="0" y="1537857"/>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22" name="Freeform 22"/>
          <p:cNvSpPr/>
          <p:nvPr/>
        </p:nvSpPr>
        <p:spPr>
          <a:xfrm>
            <a:off x="3440461" y="2161621"/>
            <a:ext cx="911757" cy="915189"/>
          </a:xfrm>
          <a:custGeom>
            <a:avLst/>
            <a:gdLst/>
            <a:ahLst/>
            <a:cxnLst/>
            <a:rect l="l" t="t" r="r" b="b"/>
            <a:pathLst>
              <a:path w="1823513" h="1830377">
                <a:moveTo>
                  <a:pt x="0" y="0"/>
                </a:moveTo>
                <a:lnTo>
                  <a:pt x="1823513" y="0"/>
                </a:lnTo>
                <a:lnTo>
                  <a:pt x="1823513" y="1830377"/>
                </a:lnTo>
                <a:lnTo>
                  <a:pt x="0" y="183037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23" name="Freeform 23"/>
          <p:cNvSpPr/>
          <p:nvPr/>
        </p:nvSpPr>
        <p:spPr>
          <a:xfrm>
            <a:off x="6019294" y="2246754"/>
            <a:ext cx="576132" cy="838287"/>
          </a:xfrm>
          <a:custGeom>
            <a:avLst/>
            <a:gdLst/>
            <a:ahLst/>
            <a:cxnLst/>
            <a:rect l="l" t="t" r="r" b="b"/>
            <a:pathLst>
              <a:path w="1152263" h="1676573">
                <a:moveTo>
                  <a:pt x="0" y="0"/>
                </a:moveTo>
                <a:lnTo>
                  <a:pt x="1152263" y="0"/>
                </a:lnTo>
                <a:lnTo>
                  <a:pt x="1152263" y="1676573"/>
                </a:lnTo>
                <a:lnTo>
                  <a:pt x="0" y="1676573"/>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24" name="Freeform 24"/>
          <p:cNvSpPr/>
          <p:nvPr/>
        </p:nvSpPr>
        <p:spPr>
          <a:xfrm>
            <a:off x="2689962" y="4043309"/>
            <a:ext cx="1092783" cy="581907"/>
          </a:xfrm>
          <a:custGeom>
            <a:avLst/>
            <a:gdLst/>
            <a:ahLst/>
            <a:cxnLst/>
            <a:rect l="l" t="t" r="r" b="b"/>
            <a:pathLst>
              <a:path w="2185565" h="1163813">
                <a:moveTo>
                  <a:pt x="0" y="0"/>
                </a:moveTo>
                <a:lnTo>
                  <a:pt x="2185564" y="0"/>
                </a:lnTo>
                <a:lnTo>
                  <a:pt x="2185564" y="1163813"/>
                </a:lnTo>
                <a:lnTo>
                  <a:pt x="0" y="1163813"/>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sp>
        <p:nvSpPr>
          <p:cNvPr id="25" name="Freeform 25"/>
          <p:cNvSpPr/>
          <p:nvPr/>
        </p:nvSpPr>
        <p:spPr>
          <a:xfrm>
            <a:off x="4952267" y="3980079"/>
            <a:ext cx="1001227" cy="708368"/>
          </a:xfrm>
          <a:custGeom>
            <a:avLst/>
            <a:gdLst/>
            <a:ahLst/>
            <a:cxnLst/>
            <a:rect l="l" t="t" r="r" b="b"/>
            <a:pathLst>
              <a:path w="2002453" h="1416735">
                <a:moveTo>
                  <a:pt x="0" y="0"/>
                </a:moveTo>
                <a:lnTo>
                  <a:pt x="2002453" y="0"/>
                </a:lnTo>
                <a:lnTo>
                  <a:pt x="2002453" y="1416735"/>
                </a:lnTo>
                <a:lnTo>
                  <a:pt x="0" y="1416735"/>
                </a:lnTo>
                <a:lnTo>
                  <a:pt x="0" y="0"/>
                </a:lnTo>
                <a:close/>
              </a:path>
            </a:pathLst>
          </a:custGeom>
          <a: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sp>
      <p:sp>
        <p:nvSpPr>
          <p:cNvPr id="26" name="Freeform 26"/>
          <p:cNvSpPr/>
          <p:nvPr/>
        </p:nvSpPr>
        <p:spPr>
          <a:xfrm>
            <a:off x="7788263" y="3914167"/>
            <a:ext cx="499888" cy="625837"/>
          </a:xfrm>
          <a:custGeom>
            <a:avLst/>
            <a:gdLst/>
            <a:ahLst/>
            <a:cxnLst/>
            <a:rect l="l" t="t" r="r" b="b"/>
            <a:pathLst>
              <a:path w="999775" h="1251674">
                <a:moveTo>
                  <a:pt x="0" y="0"/>
                </a:moveTo>
                <a:lnTo>
                  <a:pt x="999775" y="0"/>
                </a:lnTo>
                <a:lnTo>
                  <a:pt x="999775" y="1251674"/>
                </a:lnTo>
                <a:lnTo>
                  <a:pt x="0" y="1251674"/>
                </a:lnTo>
                <a:lnTo>
                  <a:pt x="0" y="0"/>
                </a:lnTo>
                <a:close/>
              </a:path>
            </a:pathLst>
          </a:custGeom>
          <a: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p>
      <p:sp>
        <p:nvSpPr>
          <p:cNvPr id="27" name="Freeform 27"/>
          <p:cNvSpPr/>
          <p:nvPr/>
        </p:nvSpPr>
        <p:spPr>
          <a:xfrm>
            <a:off x="7369941" y="4048072"/>
            <a:ext cx="319816" cy="712141"/>
          </a:xfrm>
          <a:custGeom>
            <a:avLst/>
            <a:gdLst/>
            <a:ahLst/>
            <a:cxnLst/>
            <a:rect l="l" t="t" r="r" b="b"/>
            <a:pathLst>
              <a:path w="639632" h="1424281">
                <a:moveTo>
                  <a:pt x="0" y="0"/>
                </a:moveTo>
                <a:lnTo>
                  <a:pt x="639631" y="0"/>
                </a:lnTo>
                <a:lnTo>
                  <a:pt x="639631" y="1424281"/>
                </a:lnTo>
                <a:lnTo>
                  <a:pt x="0" y="1424281"/>
                </a:lnTo>
                <a:lnTo>
                  <a:pt x="0" y="0"/>
                </a:lnTo>
                <a:close/>
              </a:path>
            </a:pathLst>
          </a:custGeom>
          <a: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sp>
      <p:grpSp>
        <p:nvGrpSpPr>
          <p:cNvPr id="28" name="Group 28"/>
          <p:cNvGrpSpPr/>
          <p:nvPr/>
        </p:nvGrpSpPr>
        <p:grpSpPr>
          <a:xfrm>
            <a:off x="426885" y="3756611"/>
            <a:ext cx="1291713" cy="1136159"/>
            <a:chOff x="0" y="0"/>
            <a:chExt cx="1781236" cy="1566732"/>
          </a:xfrm>
        </p:grpSpPr>
        <p:sp>
          <p:nvSpPr>
            <p:cNvPr id="29" name="Freeform 29"/>
            <p:cNvSpPr/>
            <p:nvPr/>
          </p:nvSpPr>
          <p:spPr>
            <a:xfrm>
              <a:off x="0" y="0"/>
              <a:ext cx="1781236" cy="1566732"/>
            </a:xfrm>
            <a:custGeom>
              <a:avLst/>
              <a:gdLst/>
              <a:ahLst/>
              <a:cxnLst/>
              <a:rect l="l" t="t" r="r" b="b"/>
              <a:pathLst>
                <a:path w="1781236" h="1566732">
                  <a:moveTo>
                    <a:pt x="0" y="0"/>
                  </a:moveTo>
                  <a:lnTo>
                    <a:pt x="1781236" y="0"/>
                  </a:lnTo>
                  <a:lnTo>
                    <a:pt x="1781236" y="1566732"/>
                  </a:lnTo>
                  <a:lnTo>
                    <a:pt x="0" y="1566732"/>
                  </a:lnTo>
                  <a:close/>
                </a:path>
              </a:pathLst>
            </a:custGeom>
            <a:solidFill>
              <a:srgbClr val="FEF9E7"/>
            </a:solidFill>
          </p:spPr>
        </p:sp>
      </p:grpSp>
      <p:sp>
        <p:nvSpPr>
          <p:cNvPr id="30" name="Freeform 30"/>
          <p:cNvSpPr/>
          <p:nvPr/>
        </p:nvSpPr>
        <p:spPr>
          <a:xfrm>
            <a:off x="582862" y="3956056"/>
            <a:ext cx="979760" cy="737270"/>
          </a:xfrm>
          <a:custGeom>
            <a:avLst/>
            <a:gdLst/>
            <a:ahLst/>
            <a:cxnLst/>
            <a:rect l="l" t="t" r="r" b="b"/>
            <a:pathLst>
              <a:path w="1959520" h="1474539">
                <a:moveTo>
                  <a:pt x="0" y="0"/>
                </a:moveTo>
                <a:lnTo>
                  <a:pt x="1959520" y="0"/>
                </a:lnTo>
                <a:lnTo>
                  <a:pt x="1959520" y="1474539"/>
                </a:lnTo>
                <a:lnTo>
                  <a:pt x="0" y="1474539"/>
                </a:lnTo>
                <a:lnTo>
                  <a:pt x="0" y="0"/>
                </a:lnTo>
                <a:close/>
              </a:path>
            </a:pathLst>
          </a:custGeom>
          <a: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p:spPr>
      </p:sp>
      <p:sp>
        <p:nvSpPr>
          <p:cNvPr id="31" name="TextBox 31"/>
          <p:cNvSpPr txBox="1"/>
          <p:nvPr/>
        </p:nvSpPr>
        <p:spPr>
          <a:xfrm>
            <a:off x="514350" y="1186286"/>
            <a:ext cx="6999526" cy="397545"/>
          </a:xfrm>
          <a:prstGeom prst="rect">
            <a:avLst/>
          </a:prstGeom>
        </p:spPr>
        <p:txBody>
          <a:bodyPr lIns="0" tIns="0" rIns="0" bIns="0" rtlCol="0" anchor="t">
            <a:spAutoFit/>
          </a:bodyPr>
          <a:lstStyle/>
          <a:p>
            <a:pPr algn="ctr">
              <a:lnSpc>
                <a:spcPts val="3088"/>
              </a:lnSpc>
            </a:pPr>
            <a:r>
              <a:rPr lang="en-US" sz="3250">
                <a:solidFill>
                  <a:srgbClr val="100F0D"/>
                </a:solidFill>
                <a:latin typeface="League Spartan"/>
              </a:rPr>
              <a:t>WANN SIE UNS SEHEN... </a:t>
            </a:r>
          </a:p>
        </p:txBody>
      </p:sp>
      <p:sp>
        <p:nvSpPr>
          <p:cNvPr id="32" name="TextBox 32"/>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2 Semi-Bold"/>
              </a:rPr>
              <a:t>3</a:t>
            </a:r>
          </a:p>
        </p:txBody>
      </p:sp>
      <p:sp>
        <p:nvSpPr>
          <p:cNvPr id="33" name="TextBox 33"/>
          <p:cNvSpPr txBox="1"/>
          <p:nvPr/>
        </p:nvSpPr>
        <p:spPr>
          <a:xfrm>
            <a:off x="4771828" y="3552816"/>
            <a:ext cx="1474727" cy="194220"/>
          </a:xfrm>
          <a:prstGeom prst="rect">
            <a:avLst/>
          </a:prstGeom>
        </p:spPr>
        <p:txBody>
          <a:bodyPr lIns="0" tIns="0" rIns="0" bIns="0" rtlCol="0" anchor="t">
            <a:spAutoFit/>
          </a:bodyPr>
          <a:lstStyle/>
          <a:p>
            <a:pPr algn="ctr">
              <a:lnSpc>
                <a:spcPts val="1681"/>
              </a:lnSpc>
            </a:pPr>
            <a:r>
              <a:rPr lang="en-US" sz="1051">
                <a:solidFill>
                  <a:srgbClr val="004AAD"/>
                </a:solidFill>
                <a:latin typeface="League Spartan"/>
              </a:rPr>
              <a:t>SCHULFOTOS</a:t>
            </a:r>
          </a:p>
        </p:txBody>
      </p:sp>
      <p:sp>
        <p:nvSpPr>
          <p:cNvPr id="34" name="TextBox 34"/>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rPr>
              <a:t>https://www.esk-eltern.de</a:t>
            </a:r>
          </a:p>
        </p:txBody>
      </p:sp>
      <p:sp>
        <p:nvSpPr>
          <p:cNvPr id="35" name="TextBox 35"/>
          <p:cNvSpPr txBox="1"/>
          <p:nvPr/>
        </p:nvSpPr>
        <p:spPr>
          <a:xfrm>
            <a:off x="2314930" y="3548054"/>
            <a:ext cx="1869787" cy="194220"/>
          </a:xfrm>
          <a:prstGeom prst="rect">
            <a:avLst/>
          </a:prstGeom>
        </p:spPr>
        <p:txBody>
          <a:bodyPr lIns="0" tIns="0" rIns="0" bIns="0" rtlCol="0" anchor="t">
            <a:spAutoFit/>
          </a:bodyPr>
          <a:lstStyle/>
          <a:p>
            <a:pPr algn="ctr">
              <a:lnSpc>
                <a:spcPts val="1681"/>
              </a:lnSpc>
            </a:pPr>
            <a:r>
              <a:rPr lang="en-US" sz="1051">
                <a:solidFill>
                  <a:srgbClr val="004AAD"/>
                </a:solidFill>
                <a:latin typeface="League Spartan"/>
              </a:rPr>
              <a:t>TRANSPORT AUSSCHUSS</a:t>
            </a:r>
          </a:p>
        </p:txBody>
      </p:sp>
      <p:sp>
        <p:nvSpPr>
          <p:cNvPr id="36" name="TextBox 36"/>
          <p:cNvSpPr txBox="1"/>
          <p:nvPr/>
        </p:nvSpPr>
        <p:spPr>
          <a:xfrm>
            <a:off x="6595426" y="3405179"/>
            <a:ext cx="2264848" cy="412229"/>
          </a:xfrm>
          <a:prstGeom prst="rect">
            <a:avLst/>
          </a:prstGeom>
        </p:spPr>
        <p:txBody>
          <a:bodyPr lIns="0" tIns="0" rIns="0" bIns="0" rtlCol="0" anchor="t">
            <a:spAutoFit/>
          </a:bodyPr>
          <a:lstStyle/>
          <a:p>
            <a:pPr algn="ctr">
              <a:lnSpc>
                <a:spcPts val="1681"/>
              </a:lnSpc>
            </a:pPr>
            <a:r>
              <a:rPr lang="en-US" sz="1051">
                <a:solidFill>
                  <a:srgbClr val="004AAD"/>
                </a:solidFill>
                <a:latin typeface="League Spartan"/>
              </a:rPr>
              <a:t>AUSSERSCHULISCHE AKTIVITÄTEN</a:t>
            </a:r>
          </a:p>
        </p:txBody>
      </p:sp>
      <p:sp>
        <p:nvSpPr>
          <p:cNvPr id="37" name="TextBox 37"/>
          <p:cNvSpPr txBox="1"/>
          <p:nvPr/>
        </p:nvSpPr>
        <p:spPr>
          <a:xfrm>
            <a:off x="991972" y="1859512"/>
            <a:ext cx="1158641" cy="174920"/>
          </a:xfrm>
          <a:prstGeom prst="rect">
            <a:avLst/>
          </a:prstGeom>
        </p:spPr>
        <p:txBody>
          <a:bodyPr lIns="0" tIns="0" rIns="0" bIns="0" rtlCol="0" anchor="t">
            <a:spAutoFit/>
          </a:bodyPr>
          <a:lstStyle/>
          <a:p>
            <a:pPr>
              <a:lnSpc>
                <a:spcPts val="1470"/>
              </a:lnSpc>
            </a:pPr>
            <a:r>
              <a:rPr lang="en-US" sz="1050">
                <a:solidFill>
                  <a:srgbClr val="004AAD"/>
                </a:solidFill>
                <a:latin typeface="League Spartan"/>
              </a:rPr>
              <a:t>EUROBOUTIQUE</a:t>
            </a:r>
          </a:p>
        </p:txBody>
      </p:sp>
      <p:sp>
        <p:nvSpPr>
          <p:cNvPr id="38" name="TextBox 38"/>
          <p:cNvSpPr txBox="1"/>
          <p:nvPr/>
        </p:nvSpPr>
        <p:spPr>
          <a:xfrm>
            <a:off x="335378" y="3548054"/>
            <a:ext cx="1474727" cy="194220"/>
          </a:xfrm>
          <a:prstGeom prst="rect">
            <a:avLst/>
          </a:prstGeom>
        </p:spPr>
        <p:txBody>
          <a:bodyPr lIns="0" tIns="0" rIns="0" bIns="0" rtlCol="0" anchor="t">
            <a:spAutoFit/>
          </a:bodyPr>
          <a:lstStyle/>
          <a:p>
            <a:pPr algn="ctr">
              <a:lnSpc>
                <a:spcPts val="1681"/>
              </a:lnSpc>
            </a:pPr>
            <a:r>
              <a:rPr lang="en-US" sz="1051">
                <a:solidFill>
                  <a:srgbClr val="004AAD"/>
                </a:solidFill>
                <a:latin typeface="League Spartan"/>
              </a:rPr>
              <a:t>FERIEN CAMPS</a:t>
            </a:r>
          </a:p>
        </p:txBody>
      </p:sp>
      <p:grpSp>
        <p:nvGrpSpPr>
          <p:cNvPr id="39" name="Group 39"/>
          <p:cNvGrpSpPr/>
          <p:nvPr/>
        </p:nvGrpSpPr>
        <p:grpSpPr>
          <a:xfrm>
            <a:off x="157843" y="1267160"/>
            <a:ext cx="781475" cy="208880"/>
            <a:chOff x="0" y="0"/>
            <a:chExt cx="570168" cy="152400"/>
          </a:xfrm>
        </p:grpSpPr>
        <p:sp>
          <p:nvSpPr>
            <p:cNvPr id="40" name="Freeform 40"/>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523755" y="5308724"/>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grpSp>
        <p:nvGrpSpPr>
          <p:cNvPr id="6" name="Group 6"/>
          <p:cNvGrpSpPr/>
          <p:nvPr/>
        </p:nvGrpSpPr>
        <p:grpSpPr>
          <a:xfrm rot="5400000">
            <a:off x="4510290" y="3638644"/>
            <a:ext cx="2874386" cy="6544789"/>
            <a:chOff x="0" y="0"/>
            <a:chExt cx="1069556" cy="2435308"/>
          </a:xfrm>
        </p:grpSpPr>
        <p:sp>
          <p:nvSpPr>
            <p:cNvPr id="7" name="Freeform 7"/>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8" name="Freeform 8"/>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9" name="Freeform 9"/>
          <p:cNvSpPr/>
          <p:nvPr/>
        </p:nvSpPr>
        <p:spPr>
          <a:xfrm>
            <a:off x="5354196" y="2321436"/>
            <a:ext cx="6213104" cy="2570672"/>
          </a:xfrm>
          <a:custGeom>
            <a:avLst/>
            <a:gdLst/>
            <a:ahLst/>
            <a:cxnLst/>
            <a:rect l="l" t="t" r="r" b="b"/>
            <a:pathLst>
              <a:path w="12426207" h="5141343">
                <a:moveTo>
                  <a:pt x="0" y="0"/>
                </a:moveTo>
                <a:lnTo>
                  <a:pt x="12426207" y="0"/>
                </a:lnTo>
                <a:lnTo>
                  <a:pt x="12426207" y="5141343"/>
                </a:lnTo>
                <a:lnTo>
                  <a:pt x="0" y="514134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10" name="TextBox 10"/>
          <p:cNvSpPr txBox="1"/>
          <p:nvPr/>
        </p:nvSpPr>
        <p:spPr>
          <a:xfrm>
            <a:off x="643830" y="1186286"/>
            <a:ext cx="6999526" cy="397545"/>
          </a:xfrm>
          <a:prstGeom prst="rect">
            <a:avLst/>
          </a:prstGeom>
        </p:spPr>
        <p:txBody>
          <a:bodyPr lIns="0" tIns="0" rIns="0" bIns="0" rtlCol="0" anchor="t">
            <a:spAutoFit/>
          </a:bodyPr>
          <a:lstStyle/>
          <a:p>
            <a:pPr algn="ctr">
              <a:lnSpc>
                <a:spcPts val="3088"/>
              </a:lnSpc>
            </a:pPr>
            <a:r>
              <a:rPr lang="en-US" sz="3250">
                <a:solidFill>
                  <a:srgbClr val="100F0D"/>
                </a:solidFill>
                <a:latin typeface="League Spartan"/>
              </a:rPr>
              <a:t>.. HINTER DEN KULISSEN </a:t>
            </a:r>
          </a:p>
        </p:txBody>
      </p:sp>
      <p:sp>
        <p:nvSpPr>
          <p:cNvPr id="11" name="TextBox 11"/>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2 Semi-Bold"/>
              </a:rPr>
              <a:t>7</a:t>
            </a:r>
          </a:p>
        </p:txBody>
      </p:sp>
      <p:sp>
        <p:nvSpPr>
          <p:cNvPr id="12" name="TextBox 12"/>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rPr>
              <a:t>https://www.esk-eltern.de</a:t>
            </a:r>
          </a:p>
        </p:txBody>
      </p:sp>
      <p:sp>
        <p:nvSpPr>
          <p:cNvPr id="13" name="TextBox 13"/>
          <p:cNvSpPr txBox="1"/>
          <p:nvPr/>
        </p:nvSpPr>
        <p:spPr>
          <a:xfrm>
            <a:off x="463200" y="2020541"/>
            <a:ext cx="7805607" cy="3306611"/>
          </a:xfrm>
          <a:prstGeom prst="rect">
            <a:avLst/>
          </a:prstGeom>
        </p:spPr>
        <p:txBody>
          <a:bodyPr lIns="0" tIns="0" rIns="0" bIns="0" rtlCol="0" anchor="t">
            <a:spAutoFit/>
          </a:bodyPr>
          <a:lstStyle/>
          <a:p>
            <a:pPr marL="269876" lvl="1" indent="-134938">
              <a:lnSpc>
                <a:spcPts val="2000"/>
              </a:lnSpc>
              <a:buFont typeface="Arial"/>
              <a:buChar char="•"/>
            </a:pPr>
            <a:r>
              <a:rPr lang="en-US" sz="1250">
                <a:solidFill>
                  <a:srgbClr val="000000"/>
                </a:solidFill>
                <a:latin typeface="Montserrat 2"/>
              </a:rPr>
              <a:t>Sozialfonds</a:t>
            </a:r>
          </a:p>
          <a:p>
            <a:pPr marL="269876" lvl="1" indent="-134938">
              <a:lnSpc>
                <a:spcPts val="2000"/>
              </a:lnSpc>
              <a:buFont typeface="Arial"/>
              <a:buChar char="•"/>
            </a:pPr>
            <a:r>
              <a:rPr lang="en-US" sz="1250">
                <a:solidFill>
                  <a:srgbClr val="000000"/>
                </a:solidFill>
                <a:latin typeface="Montserrat 2"/>
              </a:rPr>
              <a:t>Halbjährlich stattfindende Verwaltungsausschüsse </a:t>
            </a:r>
          </a:p>
          <a:p>
            <a:pPr marL="269876" lvl="1" indent="-134938">
              <a:lnSpc>
                <a:spcPts val="2000"/>
              </a:lnSpc>
              <a:buFont typeface="Arial"/>
              <a:buChar char="•"/>
            </a:pPr>
            <a:r>
              <a:rPr lang="en-US" sz="1250">
                <a:solidFill>
                  <a:srgbClr val="000000"/>
                </a:solidFill>
                <a:latin typeface="Montserrat 2"/>
              </a:rPr>
              <a:t>Arbeitsgruppen: Stundenplanstruktur</a:t>
            </a:r>
          </a:p>
          <a:p>
            <a:pPr marL="269876" lvl="1" indent="-134938">
              <a:lnSpc>
                <a:spcPts val="2000"/>
              </a:lnSpc>
              <a:buFont typeface="Arial"/>
              <a:buChar char="•"/>
            </a:pPr>
            <a:r>
              <a:rPr lang="en-US" sz="1250">
                <a:solidFill>
                  <a:srgbClr val="000000"/>
                </a:solidFill>
                <a:latin typeface="Montserrat 2"/>
              </a:rPr>
              <a:t>Arbeitsgruppe: Sicherheit und Gesundheit</a:t>
            </a:r>
          </a:p>
          <a:p>
            <a:pPr marL="269876" lvl="1" indent="-134938">
              <a:lnSpc>
                <a:spcPts val="2000"/>
              </a:lnSpc>
              <a:buFont typeface="Arial"/>
              <a:buChar char="•"/>
            </a:pPr>
            <a:r>
              <a:rPr lang="en-US" sz="1250">
                <a:solidFill>
                  <a:srgbClr val="000000"/>
                </a:solidFill>
                <a:latin typeface="Montserrat 2"/>
              </a:rPr>
              <a:t>Arbeitsgruppe: Nachhaltigkeit</a:t>
            </a:r>
          </a:p>
          <a:p>
            <a:pPr marL="269876" lvl="1" indent="-134938">
              <a:lnSpc>
                <a:spcPts val="2000"/>
              </a:lnSpc>
              <a:buFont typeface="Arial"/>
              <a:buChar char="•"/>
            </a:pPr>
            <a:r>
              <a:rPr lang="en-US" sz="1250">
                <a:solidFill>
                  <a:srgbClr val="000000"/>
                </a:solidFill>
                <a:latin typeface="Montserrat 2"/>
              </a:rPr>
              <a:t>Arbeitsgruppe: PISA-Überprüfung</a:t>
            </a:r>
          </a:p>
          <a:p>
            <a:pPr marL="269876" lvl="1" indent="-134938">
              <a:lnSpc>
                <a:spcPts val="2000"/>
              </a:lnSpc>
              <a:buFont typeface="Arial"/>
              <a:buChar char="•"/>
            </a:pPr>
            <a:r>
              <a:rPr lang="en-US" sz="1250">
                <a:solidFill>
                  <a:srgbClr val="000000"/>
                </a:solidFill>
                <a:latin typeface="Montserrat 2"/>
              </a:rPr>
              <a:t>BAC-Aufsicht </a:t>
            </a:r>
          </a:p>
          <a:p>
            <a:pPr marL="269876" lvl="1" indent="-134938">
              <a:lnSpc>
                <a:spcPts val="2000"/>
              </a:lnSpc>
              <a:buFont typeface="Arial"/>
              <a:buChar char="•"/>
            </a:pPr>
            <a:r>
              <a:rPr lang="en-US" sz="1250">
                <a:solidFill>
                  <a:srgbClr val="000000"/>
                </a:solidFill>
                <a:latin typeface="Montserrat 2"/>
              </a:rPr>
              <a:t>Internationales Café: Tag der offenen Tür und Einschulung </a:t>
            </a:r>
          </a:p>
          <a:p>
            <a:pPr marL="269876" lvl="1" indent="-134938">
              <a:lnSpc>
                <a:spcPts val="2000"/>
              </a:lnSpc>
              <a:buFont typeface="Arial"/>
              <a:buChar char="•"/>
            </a:pPr>
            <a:r>
              <a:rPr lang="en-US" sz="1250">
                <a:solidFill>
                  <a:srgbClr val="000000"/>
                </a:solidFill>
                <a:latin typeface="Montserrat 2"/>
              </a:rPr>
              <a:t>Elternvertreter-Treffen und Beratung  </a:t>
            </a:r>
          </a:p>
          <a:p>
            <a:pPr marL="269876" lvl="1" indent="-134938">
              <a:lnSpc>
                <a:spcPts val="2000"/>
              </a:lnSpc>
              <a:buFont typeface="Arial"/>
              <a:buChar char="•"/>
            </a:pPr>
            <a:r>
              <a:rPr lang="en-US" sz="1250">
                <a:solidFill>
                  <a:srgbClr val="000000"/>
                </a:solidFill>
                <a:latin typeface="Montserrat 2"/>
              </a:rPr>
              <a:t>SEN-Beratung für Eltern </a:t>
            </a:r>
          </a:p>
          <a:p>
            <a:pPr marL="269876" lvl="1" indent="-134938">
              <a:lnSpc>
                <a:spcPts val="2000"/>
              </a:lnSpc>
              <a:buFont typeface="Arial"/>
              <a:buChar char="•"/>
            </a:pPr>
            <a:r>
              <a:rPr lang="en-US" sz="1250">
                <a:solidFill>
                  <a:srgbClr val="000000"/>
                </a:solidFill>
                <a:latin typeface="Montserrat 2"/>
              </a:rPr>
              <a:t>Halbjährlich Bildungsräte: Grundschule und Oberschule </a:t>
            </a:r>
          </a:p>
          <a:p>
            <a:pPr marL="269876" lvl="1" indent="-134938">
              <a:lnSpc>
                <a:spcPts val="2000"/>
              </a:lnSpc>
              <a:buFont typeface="Arial"/>
              <a:buChar char="•"/>
            </a:pPr>
            <a:r>
              <a:rPr lang="en-US" sz="1250">
                <a:solidFill>
                  <a:srgbClr val="000000"/>
                </a:solidFill>
                <a:latin typeface="Montserrat 2"/>
              </a:rPr>
              <a:t>Beteiligung an INTERPARENTS</a:t>
            </a:r>
          </a:p>
          <a:p>
            <a:pPr marL="269876" lvl="1" indent="-134938">
              <a:lnSpc>
                <a:spcPts val="2000"/>
              </a:lnSpc>
              <a:buFont typeface="Arial"/>
              <a:buChar char="•"/>
            </a:pPr>
            <a:r>
              <a:rPr lang="en-US" sz="1250">
                <a:solidFill>
                  <a:srgbClr val="000000"/>
                </a:solidFill>
                <a:latin typeface="Montserrat 2"/>
              </a:rPr>
              <a:t>Buchpreise für akademische Leistungen der OS- Schüler*innen</a:t>
            </a:r>
          </a:p>
        </p:txBody>
      </p:sp>
      <p:sp>
        <p:nvSpPr>
          <p:cNvPr id="14" name="TextBox 14"/>
          <p:cNvSpPr txBox="1"/>
          <p:nvPr/>
        </p:nvSpPr>
        <p:spPr>
          <a:xfrm>
            <a:off x="463200" y="1670656"/>
            <a:ext cx="3993403" cy="386003"/>
          </a:xfrm>
          <a:prstGeom prst="rect">
            <a:avLst/>
          </a:prstGeom>
        </p:spPr>
        <p:txBody>
          <a:bodyPr lIns="0" tIns="0" rIns="0" bIns="0" rtlCol="0" anchor="t">
            <a:spAutoFit/>
          </a:bodyPr>
          <a:lstStyle/>
          <a:p>
            <a:pPr>
              <a:lnSpc>
                <a:spcPts val="3290"/>
              </a:lnSpc>
            </a:pPr>
            <a:r>
              <a:rPr lang="en-US" sz="2350">
                <a:solidFill>
                  <a:srgbClr val="004AAD"/>
                </a:solidFill>
                <a:latin typeface="League Spartan"/>
              </a:rPr>
              <a:t>Was wir sonst noch tun: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10159" y="201042"/>
            <a:ext cx="4965886" cy="864096"/>
          </a:xfrm>
          <a:prstGeom prst="rect">
            <a:avLst/>
          </a:prstGeom>
          <a:solidFill>
            <a:schemeClr val="bg1"/>
          </a:solidFill>
          <a:effectLst>
            <a:outerShdw blurRad="50800" dist="50800" dir="5400000" algn="ctr" rotWithShape="0">
              <a:schemeClr val="bg1"/>
            </a:outerShdw>
          </a:effectLst>
        </p:spPr>
        <p:txBody>
          <a:bodyPr vert="horz" lIns="91440" tIns="45720" rIns="91440" bIns="45720"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de-DE" sz="3000" dirty="0">
                <a:solidFill>
                  <a:srgbClr val="0000FF"/>
                </a:solidFill>
                <a:latin typeface="Trebuchet MS"/>
              </a:rPr>
              <a:t>Organisation of the evening </a:t>
            </a:r>
          </a:p>
        </p:txBody>
      </p:sp>
      <p:sp>
        <p:nvSpPr>
          <p:cNvPr id="5" name="Text Box 7"/>
          <p:cNvSpPr txBox="1">
            <a:spLocks noChangeArrowheads="1"/>
          </p:cNvSpPr>
          <p:nvPr/>
        </p:nvSpPr>
        <p:spPr bwMode="auto">
          <a:xfrm>
            <a:off x="262452" y="1166751"/>
            <a:ext cx="5061299" cy="2800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t">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marL="457200" indent="-457200" algn="l" eaLnBrk="1" hangingPunct="1">
              <a:spcBef>
                <a:spcPts val="600"/>
              </a:spcBef>
              <a:buFont typeface="+mj-lt"/>
              <a:buAutoNum type="arabicPeriod"/>
              <a:defRPr/>
            </a:pPr>
            <a:r>
              <a:rPr lang="en-US" sz="2000" b="1" dirty="0">
                <a:latin typeface="Trebuchet MS"/>
              </a:rPr>
              <a:t>Presentations </a:t>
            </a:r>
            <a:r>
              <a:rPr lang="en-US" sz="2000" dirty="0">
                <a:latin typeface="Trebuchet MS"/>
              </a:rPr>
              <a:t>of the School</a:t>
            </a:r>
          </a:p>
          <a:p>
            <a:pPr marL="1200150" lvl="1" indent="-457200" eaLnBrk="1" hangingPunct="1">
              <a:spcBef>
                <a:spcPts val="600"/>
              </a:spcBef>
              <a:buClr>
                <a:srgbClr val="0000FF"/>
              </a:buClr>
              <a:buFont typeface="Arial" panose="020B0604020202020204" pitchFamily="34" charset="0"/>
              <a:buChar char="•"/>
              <a:defRPr/>
            </a:pPr>
            <a:r>
              <a:rPr lang="de-DE" i="1" dirty="0">
                <a:latin typeface="Trebuchet MS"/>
              </a:rPr>
              <a:t>László </a:t>
            </a:r>
            <a:r>
              <a:rPr lang="de-DE" b="1" i="1" dirty="0">
                <a:latin typeface="Trebuchet MS"/>
              </a:rPr>
              <a:t>MUNKÁCSY</a:t>
            </a:r>
          </a:p>
          <a:p>
            <a:pPr marL="1200150" lvl="1" indent="-457200" eaLnBrk="1" hangingPunct="1">
              <a:spcBef>
                <a:spcPts val="600"/>
              </a:spcBef>
              <a:buClr>
                <a:srgbClr val="0000FF"/>
              </a:buClr>
              <a:buFont typeface="Arial" panose="020B0604020202020204" pitchFamily="34" charset="0"/>
              <a:buChar char="•"/>
              <a:defRPr/>
            </a:pPr>
            <a:r>
              <a:rPr lang="de-DE" i="1" dirty="0">
                <a:latin typeface="Trebuchet MS"/>
              </a:rPr>
              <a:t>Holger </a:t>
            </a:r>
            <a:r>
              <a:rPr lang="de-DE" b="1" i="1" dirty="0">
                <a:latin typeface="Trebuchet MS"/>
              </a:rPr>
              <a:t>KLOSE</a:t>
            </a:r>
          </a:p>
          <a:p>
            <a:pPr marL="1200150" lvl="1" indent="-457200" eaLnBrk="1" hangingPunct="1">
              <a:spcBef>
                <a:spcPts val="600"/>
              </a:spcBef>
              <a:buClr>
                <a:srgbClr val="0000FF"/>
              </a:buClr>
              <a:buFont typeface="Arial" panose="020B0604020202020204" pitchFamily="34" charset="0"/>
              <a:buChar char="•"/>
              <a:defRPr/>
            </a:pPr>
            <a:r>
              <a:rPr lang="de-DE" i="1" dirty="0">
                <a:latin typeface="Trebuchet MS"/>
              </a:rPr>
              <a:t>Anabela</a:t>
            </a:r>
            <a:r>
              <a:rPr lang="de-DE" b="1" i="1" dirty="0">
                <a:latin typeface="Trebuchet MS"/>
              </a:rPr>
              <a:t> SANTOS</a:t>
            </a:r>
          </a:p>
          <a:p>
            <a:pPr marL="1200150" lvl="1" indent="-457200" eaLnBrk="1" hangingPunct="1">
              <a:spcBef>
                <a:spcPts val="600"/>
              </a:spcBef>
              <a:buClr>
                <a:srgbClr val="0000FF"/>
              </a:buClr>
              <a:buFont typeface="Arial" panose="020B0604020202020204" pitchFamily="34" charset="0"/>
              <a:buChar char="•"/>
              <a:defRPr/>
            </a:pPr>
            <a:r>
              <a:rPr lang="de-DE" i="1" dirty="0">
                <a:latin typeface="Trebuchet MS"/>
              </a:rPr>
              <a:t>Corina </a:t>
            </a:r>
            <a:r>
              <a:rPr lang="de-DE" b="1" i="1" dirty="0">
                <a:latin typeface="Trebuchet MS"/>
              </a:rPr>
              <a:t>MAYER, </a:t>
            </a:r>
            <a:r>
              <a:rPr lang="de-DE" b="1" i="1" dirty="0" err="1">
                <a:latin typeface="Trebuchet MS"/>
              </a:rPr>
              <a:t>Momi</a:t>
            </a:r>
            <a:r>
              <a:rPr lang="de-DE" b="1" i="1" dirty="0">
                <a:latin typeface="Trebuchet MS"/>
              </a:rPr>
              <a:t>/Nami</a:t>
            </a:r>
            <a:endParaRPr lang="de-DE" b="1" i="1" dirty="0">
              <a:latin typeface="Trebuchet MS" panose="020B0603020202020204" pitchFamily="34" charset="0"/>
            </a:endParaRPr>
          </a:p>
          <a:p>
            <a:pPr marL="1200150" lvl="1" indent="-457200" eaLnBrk="1" hangingPunct="1">
              <a:spcBef>
                <a:spcPts val="600"/>
              </a:spcBef>
              <a:buClr>
                <a:srgbClr val="0000FF"/>
              </a:buClr>
              <a:buFont typeface="Arial" panose="020B0604020202020204" pitchFamily="34" charset="0"/>
              <a:buChar char="•"/>
              <a:defRPr/>
            </a:pPr>
            <a:r>
              <a:rPr lang="en-US" i="1" dirty="0">
                <a:latin typeface="Trebuchet MS"/>
              </a:rPr>
              <a:t>Parents’ Association: </a:t>
            </a:r>
            <a:r>
              <a:rPr lang="en-US" b="1" i="1" dirty="0" err="1">
                <a:latin typeface="Trebuchet MS"/>
              </a:rPr>
              <a:t>Ms</a:t>
            </a:r>
            <a:r>
              <a:rPr lang="en-US" b="1" i="1" dirty="0">
                <a:latin typeface="Trebuchet MS"/>
              </a:rPr>
              <a:t> MARTENS, </a:t>
            </a:r>
            <a:r>
              <a:rPr lang="en-US" b="1" i="1" dirty="0" err="1">
                <a:latin typeface="Trebuchet MS"/>
              </a:rPr>
              <a:t>Ms</a:t>
            </a:r>
            <a:r>
              <a:rPr lang="en-US" b="1" i="1" dirty="0">
                <a:latin typeface="Trebuchet MS"/>
              </a:rPr>
              <a:t> </a:t>
            </a:r>
            <a:r>
              <a:rPr lang="en-US" sz="1600" b="1" i="1" dirty="0">
                <a:latin typeface="Trebuchet MS"/>
              </a:rPr>
              <a:t>THOMPSON-RENZ</a:t>
            </a:r>
          </a:p>
          <a:p>
            <a:pPr marL="1200150" lvl="1" indent="-457200">
              <a:spcBef>
                <a:spcPts val="600"/>
              </a:spcBef>
              <a:buClr>
                <a:srgbClr val="0000FF"/>
              </a:buClr>
              <a:buFont typeface="Arial" panose="020B0604020202020204" pitchFamily="34" charset="0"/>
              <a:buChar char="•"/>
              <a:defRPr/>
            </a:pPr>
            <a:r>
              <a:rPr lang="de-DE" i="1" dirty="0">
                <a:latin typeface="Trebuchet MS"/>
              </a:rPr>
              <a:t>Stefania</a:t>
            </a:r>
            <a:r>
              <a:rPr lang="de-DE" b="1" i="1" dirty="0">
                <a:latin typeface="Trebuchet MS"/>
              </a:rPr>
              <a:t> BARTHOLDY</a:t>
            </a:r>
            <a:endParaRPr lang="en-US" sz="1600" b="1" i="1" dirty="0">
              <a:latin typeface="Trebuchet MS"/>
            </a:endParaRPr>
          </a:p>
        </p:txBody>
      </p:sp>
      <p:pic>
        <p:nvPicPr>
          <p:cNvPr id="3" name="Image 5">
            <a:extLst>
              <a:ext uri="{FF2B5EF4-FFF2-40B4-BE49-F238E27FC236}">
                <a16:creationId xmlns:a16="http://schemas.microsoft.com/office/drawing/2014/main" id="{77925C88-5C44-3279-7F33-5F22B38E50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7904" y="4069131"/>
            <a:ext cx="3204096" cy="2082663"/>
          </a:xfrm>
          <a:prstGeom prst="rect">
            <a:avLst/>
          </a:prstGeom>
        </p:spPr>
      </p:pic>
      <p:pic>
        <p:nvPicPr>
          <p:cNvPr id="18" name="Grafik 17">
            <a:extLst>
              <a:ext uri="{FF2B5EF4-FFF2-40B4-BE49-F238E27FC236}">
                <a16:creationId xmlns:a16="http://schemas.microsoft.com/office/drawing/2014/main" id="{E6E4F2B9-C6C0-470D-A9CA-2F109DBE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9985" y="3882363"/>
            <a:ext cx="3292873" cy="2195248"/>
          </a:xfrm>
          <a:prstGeom prst="rect">
            <a:avLst/>
          </a:prstGeom>
        </p:spPr>
      </p:pic>
      <p:pic>
        <p:nvPicPr>
          <p:cNvPr id="6" name="Grafik 5">
            <a:extLst>
              <a:ext uri="{FF2B5EF4-FFF2-40B4-BE49-F238E27FC236}">
                <a16:creationId xmlns:a16="http://schemas.microsoft.com/office/drawing/2014/main" id="{270CE353-0E8A-43DC-A9B5-0741C9A7EA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9984" y="1267835"/>
            <a:ext cx="3292873" cy="2163439"/>
          </a:xfrm>
          <a:prstGeom prst="rect">
            <a:avLst/>
          </a:prstGeom>
        </p:spPr>
      </p:pic>
      <p:sp>
        <p:nvSpPr>
          <p:cNvPr id="8" name="Rectangle 4">
            <a:extLst>
              <a:ext uri="{FF2B5EF4-FFF2-40B4-BE49-F238E27FC236}">
                <a16:creationId xmlns:a16="http://schemas.microsoft.com/office/drawing/2014/main" id="{D6D1F52E-5F22-4A97-A6B1-8CE8BC96AF1F}"/>
              </a:ext>
            </a:extLst>
          </p:cNvPr>
          <p:cNvSpPr/>
          <p:nvPr/>
        </p:nvSpPr>
        <p:spPr>
          <a:xfrm>
            <a:off x="7226422" y="97654"/>
            <a:ext cx="1837677" cy="719092"/>
          </a:xfrm>
          <a:prstGeom prst="rect">
            <a:avLst/>
          </a:prstGeom>
          <a:blipFill dpi="0" rotWithShape="1">
            <a:blip r:embed="rId5">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527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sp>
        <p:nvSpPr>
          <p:cNvPr id="6" name="TextBox 6"/>
          <p:cNvSpPr txBox="1"/>
          <p:nvPr/>
        </p:nvSpPr>
        <p:spPr>
          <a:xfrm>
            <a:off x="1034567" y="1168028"/>
            <a:ext cx="6999526" cy="397545"/>
          </a:xfrm>
          <a:prstGeom prst="rect">
            <a:avLst/>
          </a:prstGeom>
        </p:spPr>
        <p:txBody>
          <a:bodyPr lIns="0" tIns="0" rIns="0" bIns="0" rtlCol="0" anchor="t">
            <a:spAutoFit/>
          </a:bodyPr>
          <a:lstStyle/>
          <a:p>
            <a:pPr>
              <a:lnSpc>
                <a:spcPts val="3088"/>
              </a:lnSpc>
            </a:pPr>
            <a:r>
              <a:rPr lang="en-US" sz="3250">
                <a:solidFill>
                  <a:srgbClr val="100F0D"/>
                </a:solidFill>
                <a:latin typeface="League Spartan"/>
              </a:rPr>
              <a:t>WUSSTEN SIE SCHON? </a:t>
            </a:r>
          </a:p>
        </p:txBody>
      </p:sp>
      <p:grpSp>
        <p:nvGrpSpPr>
          <p:cNvPr id="7" name="Group 7"/>
          <p:cNvGrpSpPr/>
          <p:nvPr/>
        </p:nvGrpSpPr>
        <p:grpSpPr>
          <a:xfrm rot="5400000">
            <a:off x="5215908" y="2933026"/>
            <a:ext cx="1384156" cy="6465795"/>
            <a:chOff x="0" y="0"/>
            <a:chExt cx="1069556" cy="2435308"/>
          </a:xfrm>
        </p:grpSpPr>
        <p:sp>
          <p:nvSpPr>
            <p:cNvPr id="8" name="Freeform 8"/>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9" name="Freeform 9"/>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10" name="Freeform 10"/>
          <p:cNvSpPr/>
          <p:nvPr/>
        </p:nvSpPr>
        <p:spPr>
          <a:xfrm>
            <a:off x="8118416" y="4420653"/>
            <a:ext cx="1022468" cy="1022468"/>
          </a:xfrm>
          <a:custGeom>
            <a:avLst/>
            <a:gdLst/>
            <a:ahLst/>
            <a:cxnLst/>
            <a:rect l="l" t="t" r="r" b="b"/>
            <a:pathLst>
              <a:path w="2044935" h="2044935">
                <a:moveTo>
                  <a:pt x="0" y="0"/>
                </a:moveTo>
                <a:lnTo>
                  <a:pt x="2044936" y="0"/>
                </a:lnTo>
                <a:lnTo>
                  <a:pt x="2044936" y="2044935"/>
                </a:lnTo>
                <a:lnTo>
                  <a:pt x="0" y="204493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11" name="Freeform 11"/>
          <p:cNvSpPr/>
          <p:nvPr/>
        </p:nvSpPr>
        <p:spPr>
          <a:xfrm>
            <a:off x="80405" y="1685564"/>
            <a:ext cx="492132" cy="325423"/>
          </a:xfrm>
          <a:custGeom>
            <a:avLst/>
            <a:gdLst/>
            <a:ahLst/>
            <a:cxnLst/>
            <a:rect l="l" t="t" r="r" b="b"/>
            <a:pathLst>
              <a:path w="984264" h="650845">
                <a:moveTo>
                  <a:pt x="0" y="0"/>
                </a:moveTo>
                <a:lnTo>
                  <a:pt x="984264" y="0"/>
                </a:lnTo>
                <a:lnTo>
                  <a:pt x="984264" y="650845"/>
                </a:lnTo>
                <a:lnTo>
                  <a:pt x="0" y="650845"/>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12" name="Freeform 12"/>
          <p:cNvSpPr/>
          <p:nvPr/>
        </p:nvSpPr>
        <p:spPr>
          <a:xfrm>
            <a:off x="326471" y="5266010"/>
            <a:ext cx="961183" cy="672828"/>
          </a:xfrm>
          <a:custGeom>
            <a:avLst/>
            <a:gdLst/>
            <a:ahLst/>
            <a:cxnLst/>
            <a:rect l="l" t="t" r="r" b="b"/>
            <a:pathLst>
              <a:path w="1922365" h="1345655">
                <a:moveTo>
                  <a:pt x="0" y="0"/>
                </a:moveTo>
                <a:lnTo>
                  <a:pt x="1922365" y="0"/>
                </a:lnTo>
                <a:lnTo>
                  <a:pt x="1922365" y="1345655"/>
                </a:lnTo>
                <a:lnTo>
                  <a:pt x="0" y="1345655"/>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13" name="TextBox 13"/>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2 Semi-Bold"/>
              </a:rPr>
              <a:t>8</a:t>
            </a:r>
          </a:p>
        </p:txBody>
      </p:sp>
      <p:sp>
        <p:nvSpPr>
          <p:cNvPr id="14" name="TextBox 14"/>
          <p:cNvSpPr txBox="1"/>
          <p:nvPr/>
        </p:nvSpPr>
        <p:spPr>
          <a:xfrm>
            <a:off x="372827" y="2026280"/>
            <a:ext cx="8256823" cy="1436099"/>
          </a:xfrm>
          <a:prstGeom prst="rect">
            <a:avLst/>
          </a:prstGeom>
        </p:spPr>
        <p:txBody>
          <a:bodyPr lIns="0" tIns="0" rIns="0" bIns="0" rtlCol="0" anchor="t">
            <a:spAutoFit/>
          </a:bodyPr>
          <a:lstStyle/>
          <a:p>
            <a:pPr marL="259250" lvl="1" indent="-129625">
              <a:lnSpc>
                <a:spcPts val="1921"/>
              </a:lnSpc>
              <a:buFont typeface="Arial"/>
              <a:buChar char="•"/>
            </a:pPr>
            <a:r>
              <a:rPr lang="en-US" sz="1201">
                <a:solidFill>
                  <a:srgbClr val="000000"/>
                </a:solidFill>
                <a:latin typeface="Montserrat 2"/>
              </a:rPr>
              <a:t>Der EV-Ausschuss (PAC) hat 17 Mitglieder und 10 (??) Beobachter, die jeden Tag mithelfen.</a:t>
            </a:r>
          </a:p>
          <a:p>
            <a:pPr marL="259250" lvl="1" indent="-129625">
              <a:lnSpc>
                <a:spcPts val="1921"/>
              </a:lnSpc>
              <a:buFont typeface="Arial"/>
              <a:buChar char="•"/>
            </a:pPr>
            <a:r>
              <a:rPr lang="en-US" sz="1201">
                <a:solidFill>
                  <a:srgbClr val="000000"/>
                </a:solidFill>
                <a:latin typeface="Montserrat 2"/>
              </a:rPr>
              <a:t>Alle PAC-Mitglieder sind ehrenamtlich und arbeiten unentgeltlich.</a:t>
            </a:r>
          </a:p>
          <a:p>
            <a:pPr marL="259250" lvl="1" indent="-129625">
              <a:lnSpc>
                <a:spcPts val="1921"/>
              </a:lnSpc>
              <a:buFont typeface="Arial"/>
              <a:buChar char="•"/>
            </a:pPr>
            <a:r>
              <a:rPr lang="en-US" sz="1201">
                <a:solidFill>
                  <a:srgbClr val="000000"/>
                </a:solidFill>
                <a:latin typeface="Montserrat 2"/>
              </a:rPr>
              <a:t>Das PAC ist immer auf der Suche nach neuen Helfern, die helfen und die Schule verbessern wollen. </a:t>
            </a:r>
          </a:p>
          <a:p>
            <a:pPr marL="259250" lvl="1" indent="-129625">
              <a:lnSpc>
                <a:spcPts val="1921"/>
              </a:lnSpc>
              <a:buFont typeface="Arial"/>
              <a:buChar char="•"/>
            </a:pPr>
            <a:r>
              <a:rPr lang="en-US" sz="1201">
                <a:solidFill>
                  <a:srgbClr val="000000"/>
                </a:solidFill>
                <a:latin typeface="Montserrat 2"/>
              </a:rPr>
              <a:t>Ihr Beitrag ist wirklich wichtig; schon die Teilnahme an den Veranstaltungen der EV kann einen Unterschied machen. Zum Beispiel verkauft die EV während des Sommerfestes Kuchen, und wenn Sie auch nur ein Stück davon kaufen, leisten Sie einen Beitrag und spenden Geld für die Schulprojekte des nächsten Jahres.</a:t>
            </a:r>
          </a:p>
        </p:txBody>
      </p:sp>
      <p:sp>
        <p:nvSpPr>
          <p:cNvPr id="15" name="TextBox 15"/>
          <p:cNvSpPr txBox="1"/>
          <p:nvPr/>
        </p:nvSpPr>
        <p:spPr>
          <a:xfrm>
            <a:off x="463315" y="1642701"/>
            <a:ext cx="2883791" cy="386003"/>
          </a:xfrm>
          <a:prstGeom prst="rect">
            <a:avLst/>
          </a:prstGeom>
        </p:spPr>
        <p:txBody>
          <a:bodyPr lIns="0" tIns="0" rIns="0" bIns="0" rtlCol="0" anchor="t">
            <a:spAutoFit/>
          </a:bodyPr>
          <a:lstStyle/>
          <a:p>
            <a:pPr algn="ctr">
              <a:lnSpc>
                <a:spcPts val="3290"/>
              </a:lnSpc>
            </a:pPr>
            <a:r>
              <a:rPr lang="en-US" sz="2350">
                <a:solidFill>
                  <a:srgbClr val="004AAD"/>
                </a:solidFill>
                <a:latin typeface="League Spartan"/>
              </a:rPr>
              <a:t>Wichtige Fakten </a:t>
            </a:r>
          </a:p>
        </p:txBody>
      </p:sp>
      <p:sp>
        <p:nvSpPr>
          <p:cNvPr id="16" name="TextBox 16"/>
          <p:cNvSpPr txBox="1"/>
          <p:nvPr/>
        </p:nvSpPr>
        <p:spPr>
          <a:xfrm>
            <a:off x="350283" y="4158253"/>
            <a:ext cx="7524403" cy="852606"/>
          </a:xfrm>
          <a:prstGeom prst="rect">
            <a:avLst/>
          </a:prstGeom>
        </p:spPr>
        <p:txBody>
          <a:bodyPr lIns="0" tIns="0" rIns="0" bIns="0" rtlCol="0" anchor="t">
            <a:spAutoFit/>
          </a:bodyPr>
          <a:lstStyle/>
          <a:p>
            <a:pPr marL="259080" lvl="1" indent="-129540">
              <a:lnSpc>
                <a:spcPts val="1680"/>
              </a:lnSpc>
              <a:buFont typeface="Arial"/>
              <a:buChar char="•"/>
            </a:pPr>
            <a:r>
              <a:rPr lang="en-US" sz="1200">
                <a:solidFill>
                  <a:srgbClr val="000000"/>
                </a:solidFill>
                <a:latin typeface="Montserrat 2"/>
              </a:rPr>
              <a:t>Teil der Gemeinschaft zu sein und sich an EV-Projekten zu beteiligen </a:t>
            </a:r>
          </a:p>
          <a:p>
            <a:pPr marL="259080" lvl="1" indent="-129540">
              <a:lnSpc>
                <a:spcPts val="1680"/>
              </a:lnSpc>
              <a:buFont typeface="Arial"/>
              <a:buChar char="•"/>
            </a:pPr>
            <a:r>
              <a:rPr lang="en-US" sz="1200">
                <a:solidFill>
                  <a:srgbClr val="000000"/>
                </a:solidFill>
                <a:latin typeface="Montserrat 2"/>
              </a:rPr>
              <a:t>zur Finanzierung von Projekten beizutragen und diese aufzustocken </a:t>
            </a:r>
          </a:p>
          <a:p>
            <a:pPr marL="259080" lvl="1" indent="-129540">
              <a:lnSpc>
                <a:spcPts val="1680"/>
              </a:lnSpc>
              <a:buFont typeface="Arial"/>
              <a:buChar char="•"/>
            </a:pPr>
            <a:r>
              <a:rPr lang="en-US" sz="1200">
                <a:solidFill>
                  <a:srgbClr val="000000"/>
                </a:solidFill>
                <a:latin typeface="Montserrat 2"/>
              </a:rPr>
              <a:t>Einblicke in das Bildungssystem zu gewinnen</a:t>
            </a:r>
          </a:p>
          <a:p>
            <a:pPr marL="259080" lvl="1" indent="-129540">
              <a:lnSpc>
                <a:spcPts val="1680"/>
              </a:lnSpc>
              <a:spcBef>
                <a:spcPct val="0"/>
              </a:spcBef>
              <a:buFont typeface="Arial"/>
              <a:buChar char="•"/>
            </a:pPr>
            <a:r>
              <a:rPr lang="en-US" sz="1200">
                <a:solidFill>
                  <a:srgbClr val="000000"/>
                </a:solidFill>
                <a:latin typeface="Montserrat 2"/>
              </a:rPr>
              <a:t>Neue Netzwerke zu schaffen und neue Beziehungen aufzubauen</a:t>
            </a:r>
          </a:p>
        </p:txBody>
      </p:sp>
      <p:sp>
        <p:nvSpPr>
          <p:cNvPr id="17" name="TextBox 17"/>
          <p:cNvSpPr txBox="1"/>
          <p:nvPr/>
        </p:nvSpPr>
        <p:spPr>
          <a:xfrm>
            <a:off x="415690" y="3751218"/>
            <a:ext cx="7745589" cy="386003"/>
          </a:xfrm>
          <a:prstGeom prst="rect">
            <a:avLst/>
          </a:prstGeom>
        </p:spPr>
        <p:txBody>
          <a:bodyPr lIns="0" tIns="0" rIns="0" bIns="0" rtlCol="0" anchor="t">
            <a:spAutoFit/>
          </a:bodyPr>
          <a:lstStyle/>
          <a:p>
            <a:pPr>
              <a:lnSpc>
                <a:spcPts val="3290"/>
              </a:lnSpc>
            </a:pPr>
            <a:r>
              <a:rPr lang="en-US" sz="2350">
                <a:solidFill>
                  <a:srgbClr val="004AAD"/>
                </a:solidFill>
                <a:latin typeface="League Spartan"/>
              </a:rPr>
              <a:t>Ein Mitglied der EV zu sein bedeutet</a:t>
            </a:r>
          </a:p>
        </p:txBody>
      </p:sp>
      <p:sp>
        <p:nvSpPr>
          <p:cNvPr id="18" name="TextBox 18"/>
          <p:cNvSpPr txBox="1"/>
          <p:nvPr/>
        </p:nvSpPr>
        <p:spPr>
          <a:xfrm>
            <a:off x="2675089" y="5535280"/>
            <a:ext cx="6336838" cy="367280"/>
          </a:xfrm>
          <a:prstGeom prst="rect">
            <a:avLst/>
          </a:prstGeom>
        </p:spPr>
        <p:txBody>
          <a:bodyPr lIns="0" tIns="0" rIns="0" bIns="0" rtlCol="0" anchor="t">
            <a:spAutoFit/>
          </a:bodyPr>
          <a:lstStyle/>
          <a:p>
            <a:pPr algn="ctr">
              <a:lnSpc>
                <a:spcPts val="1470"/>
              </a:lnSpc>
              <a:spcBef>
                <a:spcPct val="0"/>
              </a:spcBef>
            </a:pPr>
            <a:r>
              <a:rPr lang="en-US" sz="1050" spc="42">
                <a:solidFill>
                  <a:srgbClr val="004AAD"/>
                </a:solidFill>
                <a:latin typeface="League Spartan"/>
              </a:rPr>
              <a:t>VERPASSEN SIE NICHT DIE GELEGENHEIT, UNSERE SCHULE ZU UNTERSTÜTZEN, WERDEN SIE MITGLIED DER EV: HTTPS://WWW.ESK-ELTERN.DE/DE/REGISTRATION/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217466" y="2931468"/>
            <a:ext cx="1384156" cy="6468911"/>
            <a:chOff x="0" y="0"/>
            <a:chExt cx="1069556" cy="2435308"/>
          </a:xfrm>
        </p:grpSpPr>
        <p:sp>
          <p:nvSpPr>
            <p:cNvPr id="3" name="Freeform 3"/>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4" name="Freeform 4"/>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5" name="Group 5"/>
          <p:cNvGrpSpPr/>
          <p:nvPr/>
        </p:nvGrpSpPr>
        <p:grpSpPr>
          <a:xfrm>
            <a:off x="253093" y="1267160"/>
            <a:ext cx="781475" cy="208880"/>
            <a:chOff x="0" y="0"/>
            <a:chExt cx="570168" cy="152400"/>
          </a:xfrm>
        </p:grpSpPr>
        <p:sp>
          <p:nvSpPr>
            <p:cNvPr id="6" name="Freeform 6"/>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7" name="Group 7"/>
          <p:cNvGrpSpPr/>
          <p:nvPr/>
        </p:nvGrpSpPr>
        <p:grpSpPr>
          <a:xfrm>
            <a:off x="-480706" y="5128140"/>
            <a:ext cx="2249072" cy="224907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sp>
        <p:nvSpPr>
          <p:cNvPr id="9" name="Freeform 9"/>
          <p:cNvSpPr/>
          <p:nvPr/>
        </p:nvSpPr>
        <p:spPr>
          <a:xfrm>
            <a:off x="3129301" y="2309958"/>
            <a:ext cx="2818182" cy="2818182"/>
          </a:xfrm>
          <a:custGeom>
            <a:avLst/>
            <a:gdLst/>
            <a:ahLst/>
            <a:cxnLst/>
            <a:rect l="l" t="t" r="r" b="b"/>
            <a:pathLst>
              <a:path w="5636364" h="5636364">
                <a:moveTo>
                  <a:pt x="0" y="0"/>
                </a:moveTo>
                <a:lnTo>
                  <a:pt x="5636364" y="0"/>
                </a:lnTo>
                <a:lnTo>
                  <a:pt x="5636364" y="5636364"/>
                </a:lnTo>
                <a:lnTo>
                  <a:pt x="0" y="563636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10" name="Freeform 10"/>
          <p:cNvSpPr/>
          <p:nvPr/>
        </p:nvSpPr>
        <p:spPr>
          <a:xfrm>
            <a:off x="5659702" y="4442628"/>
            <a:ext cx="765018" cy="765018"/>
          </a:xfrm>
          <a:custGeom>
            <a:avLst/>
            <a:gdLst/>
            <a:ahLst/>
            <a:cxnLst/>
            <a:rect l="l" t="t" r="r" b="b"/>
            <a:pathLst>
              <a:path w="1530036" h="1530036">
                <a:moveTo>
                  <a:pt x="0" y="0"/>
                </a:moveTo>
                <a:lnTo>
                  <a:pt x="1530035" y="0"/>
                </a:lnTo>
                <a:lnTo>
                  <a:pt x="1530035" y="1530036"/>
                </a:lnTo>
                <a:lnTo>
                  <a:pt x="0" y="153003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11" name="TextBox 11"/>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rPr>
              <a:t>https://www.esk-eltern.de</a:t>
            </a:r>
          </a:p>
        </p:txBody>
      </p:sp>
      <p:sp>
        <p:nvSpPr>
          <p:cNvPr id="12" name="TextBox 12"/>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2 Semi-Bold"/>
              </a:rPr>
              <a:t>9</a:t>
            </a:r>
          </a:p>
        </p:txBody>
      </p:sp>
      <p:sp>
        <p:nvSpPr>
          <p:cNvPr id="13" name="TextBox 13"/>
          <p:cNvSpPr txBox="1"/>
          <p:nvPr/>
        </p:nvSpPr>
        <p:spPr>
          <a:xfrm>
            <a:off x="372245" y="1131174"/>
            <a:ext cx="8088504" cy="1030218"/>
          </a:xfrm>
          <a:prstGeom prst="rect">
            <a:avLst/>
          </a:prstGeom>
        </p:spPr>
        <p:txBody>
          <a:bodyPr lIns="0" tIns="0" rIns="0" bIns="0" rtlCol="0" anchor="t">
            <a:spAutoFit/>
          </a:bodyPr>
          <a:lstStyle/>
          <a:p>
            <a:pPr algn="ctr">
              <a:lnSpc>
                <a:spcPts val="4200"/>
              </a:lnSpc>
              <a:spcBef>
                <a:spcPct val="0"/>
              </a:spcBef>
            </a:pPr>
            <a:r>
              <a:rPr lang="en-US" sz="3000" spc="120">
                <a:solidFill>
                  <a:srgbClr val="072E36"/>
                </a:solidFill>
                <a:latin typeface="League Spartan"/>
              </a:rPr>
              <a:t>TOGETHER WE ARE STRONGER</a:t>
            </a:r>
          </a:p>
          <a:p>
            <a:pPr algn="ctr">
              <a:lnSpc>
                <a:spcPts val="4200"/>
              </a:lnSpc>
              <a:spcBef>
                <a:spcPct val="0"/>
              </a:spcBef>
            </a:pPr>
            <a:r>
              <a:rPr lang="en-US" sz="3000" spc="120">
                <a:solidFill>
                  <a:srgbClr val="072E36"/>
                </a:solidFill>
                <a:latin typeface="League Spartan"/>
              </a:rPr>
              <a:t>TOGETHER WE ARE ESK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4" descr="Logo">
            <a:extLst>
              <a:ext uri="{FF2B5EF4-FFF2-40B4-BE49-F238E27FC236}">
                <a16:creationId xmlns:a16="http://schemas.microsoft.com/office/drawing/2014/main" id="{7D5DA612-D297-4CB5-8937-A352B82618C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711518" y="4775752"/>
            <a:ext cx="2432482" cy="2082248"/>
          </a:xfrm>
          <a:prstGeom prst="rect">
            <a:avLst/>
          </a:prstGeom>
          <a:noFill/>
          <a:ln>
            <a:noFill/>
          </a:ln>
        </p:spPr>
      </p:pic>
      <p:sp>
        <p:nvSpPr>
          <p:cNvPr id="2" name="Titel 1">
            <a:extLst>
              <a:ext uri="{FF2B5EF4-FFF2-40B4-BE49-F238E27FC236}">
                <a16:creationId xmlns:a16="http://schemas.microsoft.com/office/drawing/2014/main" id="{92EAF551-275A-4FFE-8BCA-340CC3FAE678}"/>
              </a:ext>
            </a:extLst>
          </p:cNvPr>
          <p:cNvSpPr>
            <a:spLocks noGrp="1"/>
          </p:cNvSpPr>
          <p:nvPr>
            <p:ph type="ctrTitle"/>
          </p:nvPr>
        </p:nvSpPr>
        <p:spPr>
          <a:xfrm>
            <a:off x="2219416" y="1464816"/>
            <a:ext cx="4492102" cy="6091697"/>
          </a:xfrm>
        </p:spPr>
        <p:txBody>
          <a:bodyPr/>
          <a:lstStyle/>
          <a:p>
            <a:pPr algn="ctr"/>
            <a:r>
              <a:rPr lang="de-DE" sz="2000">
                <a:solidFill>
                  <a:srgbClr val="002060"/>
                </a:solidFill>
              </a:rPr>
              <a:t>After </a:t>
            </a:r>
            <a:r>
              <a:rPr lang="de-DE" sz="2000" err="1">
                <a:solidFill>
                  <a:srgbClr val="002060"/>
                </a:solidFill>
              </a:rPr>
              <a:t>school</a:t>
            </a:r>
            <a:r>
              <a:rPr lang="de-DE" sz="2000">
                <a:solidFill>
                  <a:srgbClr val="002060"/>
                </a:solidFill>
              </a:rPr>
              <a:t> care </a:t>
            </a:r>
            <a:br>
              <a:rPr lang="de-DE" sz="2000">
                <a:solidFill>
                  <a:srgbClr val="002060"/>
                </a:solidFill>
              </a:rPr>
            </a:br>
            <a:r>
              <a:rPr lang="de-DE" sz="2000">
                <a:solidFill>
                  <a:srgbClr val="002060"/>
                </a:solidFill>
              </a:rPr>
              <a:t>at </a:t>
            </a:r>
            <a:r>
              <a:rPr lang="de-DE" sz="2000" err="1">
                <a:solidFill>
                  <a:srgbClr val="002060"/>
                </a:solidFill>
              </a:rPr>
              <a:t>the</a:t>
            </a:r>
            <a:r>
              <a:rPr lang="de-DE" sz="2000">
                <a:solidFill>
                  <a:srgbClr val="002060"/>
                </a:solidFill>
              </a:rPr>
              <a:t> European School Karlsruhe </a:t>
            </a:r>
            <a:br>
              <a:rPr lang="de-DE" sz="2000">
                <a:solidFill>
                  <a:srgbClr val="002060"/>
                </a:solidFill>
              </a:rPr>
            </a:br>
            <a:r>
              <a:rPr lang="de-DE" sz="2000" err="1">
                <a:solidFill>
                  <a:srgbClr val="002060"/>
                </a:solidFill>
              </a:rPr>
              <a:t>organized</a:t>
            </a:r>
            <a:r>
              <a:rPr lang="de-DE" sz="2000">
                <a:solidFill>
                  <a:srgbClr val="002060"/>
                </a:solidFill>
              </a:rPr>
              <a:t> </a:t>
            </a:r>
            <a:r>
              <a:rPr lang="de-DE" sz="2000" err="1">
                <a:solidFill>
                  <a:srgbClr val="002060"/>
                </a:solidFill>
              </a:rPr>
              <a:t>by</a:t>
            </a:r>
            <a:r>
              <a:rPr lang="de-DE" sz="2000">
                <a:solidFill>
                  <a:srgbClr val="002060"/>
                </a:solidFill>
              </a:rPr>
              <a:t> </a:t>
            </a:r>
            <a:br>
              <a:rPr lang="de-DE" sz="1500">
                <a:solidFill>
                  <a:srgbClr val="002060"/>
                </a:solidFill>
              </a:rPr>
            </a:br>
            <a:r>
              <a:rPr lang="de-DE" sz="3200" err="1">
                <a:solidFill>
                  <a:srgbClr val="002060"/>
                </a:solidFill>
              </a:rPr>
              <a:t>MoMi</a:t>
            </a:r>
            <a:r>
              <a:rPr lang="de-DE" sz="3200">
                <a:solidFill>
                  <a:srgbClr val="002060"/>
                </a:solidFill>
              </a:rPr>
              <a:t>/Nami (</a:t>
            </a:r>
            <a:r>
              <a:rPr lang="de-DE" sz="3200" err="1">
                <a:solidFill>
                  <a:srgbClr val="002060"/>
                </a:solidFill>
              </a:rPr>
              <a:t>club</a:t>
            </a:r>
            <a:r>
              <a:rPr lang="de-DE" sz="3200">
                <a:solidFill>
                  <a:srgbClr val="002060"/>
                </a:solidFill>
              </a:rPr>
              <a:t>/Verein)</a:t>
            </a:r>
            <a:br>
              <a:rPr lang="de-DE" sz="2400">
                <a:solidFill>
                  <a:srgbClr val="002060"/>
                </a:solidFill>
              </a:rPr>
            </a:br>
            <a:br>
              <a:rPr lang="de-DE" sz="2400">
                <a:solidFill>
                  <a:srgbClr val="002060"/>
                </a:solidFill>
              </a:rPr>
            </a:br>
            <a:r>
              <a:rPr lang="de-DE" sz="1800" b="1" err="1">
                <a:solidFill>
                  <a:srgbClr val="002060"/>
                </a:solidFill>
              </a:rPr>
              <a:t>MoMi</a:t>
            </a:r>
            <a:r>
              <a:rPr lang="de-DE" sz="1800" b="1">
                <a:solidFill>
                  <a:srgbClr val="002060"/>
                </a:solidFill>
              </a:rPr>
              <a:t>: </a:t>
            </a:r>
            <a:r>
              <a:rPr lang="de-DE" sz="1800">
                <a:solidFill>
                  <a:srgbClr val="002060"/>
                </a:solidFill>
              </a:rPr>
              <a:t>Mondays, </a:t>
            </a:r>
            <a:r>
              <a:rPr lang="de-DE" sz="1800" err="1">
                <a:solidFill>
                  <a:srgbClr val="002060"/>
                </a:solidFill>
              </a:rPr>
              <a:t>Wednesdays</a:t>
            </a:r>
            <a:r>
              <a:rPr lang="de-DE" sz="1800">
                <a:solidFill>
                  <a:srgbClr val="002060"/>
                </a:solidFill>
              </a:rPr>
              <a:t> + </a:t>
            </a:r>
            <a:r>
              <a:rPr lang="de-DE" sz="1800" err="1">
                <a:solidFill>
                  <a:srgbClr val="002060"/>
                </a:solidFill>
              </a:rPr>
              <a:t>Fridays</a:t>
            </a:r>
            <a:r>
              <a:rPr lang="de-DE" sz="1800">
                <a:solidFill>
                  <a:srgbClr val="002060"/>
                </a:solidFill>
              </a:rPr>
              <a:t>  </a:t>
            </a:r>
            <a:br>
              <a:rPr lang="de-DE" sz="1800">
                <a:solidFill>
                  <a:srgbClr val="002060"/>
                </a:solidFill>
              </a:rPr>
            </a:br>
            <a:r>
              <a:rPr lang="de-DE" sz="1800">
                <a:solidFill>
                  <a:srgbClr val="002060"/>
                </a:solidFill>
              </a:rPr>
              <a:t>12:15 – 15:35  </a:t>
            </a:r>
            <a:br>
              <a:rPr lang="de-DE" sz="1500">
                <a:solidFill>
                  <a:srgbClr val="002060"/>
                </a:solidFill>
              </a:rPr>
            </a:br>
            <a:r>
              <a:rPr lang="de-DE" sz="1200">
                <a:solidFill>
                  <a:srgbClr val="002060"/>
                </a:solidFill>
              </a:rPr>
              <a:t>(</a:t>
            </a:r>
            <a:r>
              <a:rPr lang="de-DE" sz="1200" err="1">
                <a:solidFill>
                  <a:srgbClr val="002060"/>
                </a:solidFill>
              </a:rPr>
              <a:t>Tuesdays</a:t>
            </a:r>
            <a:r>
              <a:rPr lang="de-DE" sz="1200">
                <a:solidFill>
                  <a:srgbClr val="002060"/>
                </a:solidFill>
              </a:rPr>
              <a:t> and </a:t>
            </a:r>
            <a:r>
              <a:rPr lang="de-DE" sz="1200" err="1">
                <a:solidFill>
                  <a:srgbClr val="002060"/>
                </a:solidFill>
              </a:rPr>
              <a:t>Thursdays</a:t>
            </a:r>
            <a:r>
              <a:rPr lang="de-DE" sz="1200">
                <a:solidFill>
                  <a:srgbClr val="002060"/>
                </a:solidFill>
              </a:rPr>
              <a:t> </a:t>
            </a:r>
            <a:r>
              <a:rPr lang="de-DE" sz="1200" err="1">
                <a:solidFill>
                  <a:srgbClr val="002060"/>
                </a:solidFill>
              </a:rPr>
              <a:t>are</a:t>
            </a:r>
            <a:r>
              <a:rPr lang="de-DE" sz="1200">
                <a:solidFill>
                  <a:srgbClr val="002060"/>
                </a:solidFill>
              </a:rPr>
              <a:t> </a:t>
            </a:r>
            <a:r>
              <a:rPr lang="de-DE" sz="1200" err="1">
                <a:solidFill>
                  <a:srgbClr val="002060"/>
                </a:solidFill>
              </a:rPr>
              <a:t>long</a:t>
            </a:r>
            <a:r>
              <a:rPr lang="de-DE" sz="1200">
                <a:solidFill>
                  <a:srgbClr val="002060"/>
                </a:solidFill>
              </a:rPr>
              <a:t> </a:t>
            </a:r>
            <a:r>
              <a:rPr lang="de-DE" sz="1200" err="1">
                <a:solidFill>
                  <a:srgbClr val="002060"/>
                </a:solidFill>
              </a:rPr>
              <a:t>days</a:t>
            </a:r>
            <a:r>
              <a:rPr lang="de-DE" sz="1200">
                <a:solidFill>
                  <a:srgbClr val="002060"/>
                </a:solidFill>
              </a:rPr>
              <a:t> at </a:t>
            </a:r>
            <a:r>
              <a:rPr lang="de-DE" sz="1200" err="1">
                <a:solidFill>
                  <a:srgbClr val="002060"/>
                </a:solidFill>
              </a:rPr>
              <a:t>school</a:t>
            </a:r>
            <a:r>
              <a:rPr lang="de-DE" sz="1200">
                <a:solidFill>
                  <a:srgbClr val="002060"/>
                </a:solidFill>
              </a:rPr>
              <a:t> </a:t>
            </a:r>
            <a:r>
              <a:rPr lang="de-DE" sz="1200" err="1">
                <a:solidFill>
                  <a:srgbClr val="002060"/>
                </a:solidFill>
              </a:rPr>
              <a:t>until</a:t>
            </a:r>
            <a:r>
              <a:rPr lang="de-DE" sz="1200">
                <a:solidFill>
                  <a:srgbClr val="002060"/>
                </a:solidFill>
              </a:rPr>
              <a:t> 15:35)</a:t>
            </a:r>
            <a:br>
              <a:rPr lang="de-DE" sz="1200">
                <a:solidFill>
                  <a:srgbClr val="002060"/>
                </a:solidFill>
              </a:rPr>
            </a:br>
            <a:r>
              <a:rPr lang="de-DE" sz="1200">
                <a:solidFill>
                  <a:srgbClr val="0070C0"/>
                </a:solidFill>
              </a:rPr>
              <a:t>Lunch </a:t>
            </a:r>
            <a:r>
              <a:rPr lang="de-DE" sz="1200" err="1">
                <a:solidFill>
                  <a:srgbClr val="0070C0"/>
                </a:solidFill>
              </a:rPr>
              <a:t>together</a:t>
            </a:r>
            <a:r>
              <a:rPr lang="de-DE" sz="1200">
                <a:solidFill>
                  <a:srgbClr val="0070C0"/>
                </a:solidFill>
              </a:rPr>
              <a:t> at </a:t>
            </a:r>
            <a:r>
              <a:rPr lang="de-DE" sz="1200" err="1">
                <a:solidFill>
                  <a:srgbClr val="0070C0"/>
                </a:solidFill>
              </a:rPr>
              <a:t>the</a:t>
            </a:r>
            <a:r>
              <a:rPr lang="de-DE" sz="1200">
                <a:solidFill>
                  <a:srgbClr val="0070C0"/>
                </a:solidFill>
              </a:rPr>
              <a:t> </a:t>
            </a:r>
            <a:r>
              <a:rPr lang="de-DE" sz="1200" err="1">
                <a:solidFill>
                  <a:srgbClr val="0070C0"/>
                </a:solidFill>
              </a:rPr>
              <a:t>lunchroom</a:t>
            </a:r>
            <a:r>
              <a:rPr lang="de-DE" sz="1200">
                <a:solidFill>
                  <a:srgbClr val="0070C0"/>
                </a:solidFill>
              </a:rPr>
              <a:t>, </a:t>
            </a:r>
            <a:r>
              <a:rPr lang="de-DE" sz="1200" err="1">
                <a:solidFill>
                  <a:srgbClr val="0070C0"/>
                </a:solidFill>
              </a:rPr>
              <a:t>free</a:t>
            </a:r>
            <a:r>
              <a:rPr lang="de-DE" sz="1200">
                <a:solidFill>
                  <a:srgbClr val="0070C0"/>
                </a:solidFill>
              </a:rPr>
              <a:t> time in </a:t>
            </a:r>
            <a:r>
              <a:rPr lang="de-DE" sz="1200" err="1">
                <a:solidFill>
                  <a:srgbClr val="0070C0"/>
                </a:solidFill>
              </a:rPr>
              <a:t>the</a:t>
            </a:r>
            <a:r>
              <a:rPr lang="de-DE" sz="1200">
                <a:solidFill>
                  <a:srgbClr val="0070C0"/>
                </a:solidFill>
              </a:rPr>
              <a:t> </a:t>
            </a:r>
            <a:r>
              <a:rPr lang="de-DE" sz="1200" err="1">
                <a:solidFill>
                  <a:srgbClr val="0070C0"/>
                </a:solidFill>
              </a:rPr>
              <a:t>playground</a:t>
            </a:r>
            <a:r>
              <a:rPr lang="de-DE" sz="1200">
                <a:solidFill>
                  <a:srgbClr val="0070C0"/>
                </a:solidFill>
              </a:rPr>
              <a:t>, </a:t>
            </a:r>
            <a:r>
              <a:rPr lang="de-DE" sz="1200" err="1">
                <a:solidFill>
                  <a:srgbClr val="0070C0"/>
                </a:solidFill>
              </a:rPr>
              <a:t>homework</a:t>
            </a:r>
            <a:r>
              <a:rPr lang="de-DE" sz="1200">
                <a:solidFill>
                  <a:srgbClr val="0070C0"/>
                </a:solidFill>
              </a:rPr>
              <a:t> </a:t>
            </a:r>
            <a:r>
              <a:rPr lang="de-DE" sz="1200" err="1">
                <a:solidFill>
                  <a:srgbClr val="0070C0"/>
                </a:solidFill>
              </a:rPr>
              <a:t>supervision</a:t>
            </a:r>
            <a:r>
              <a:rPr lang="de-DE" sz="1200">
                <a:solidFill>
                  <a:srgbClr val="0070C0"/>
                </a:solidFill>
              </a:rPr>
              <a:t> </a:t>
            </a:r>
            <a:r>
              <a:rPr lang="de-DE" sz="1200" err="1">
                <a:solidFill>
                  <a:srgbClr val="0070C0"/>
                </a:solidFill>
              </a:rPr>
              <a:t>from</a:t>
            </a:r>
            <a:r>
              <a:rPr lang="de-DE" sz="1200">
                <a:solidFill>
                  <a:srgbClr val="0070C0"/>
                </a:solidFill>
              </a:rPr>
              <a:t> 1st </a:t>
            </a:r>
            <a:r>
              <a:rPr lang="de-DE" sz="1200" err="1">
                <a:solidFill>
                  <a:srgbClr val="0070C0"/>
                </a:solidFill>
              </a:rPr>
              <a:t>to</a:t>
            </a:r>
            <a:r>
              <a:rPr lang="de-DE" sz="1200">
                <a:solidFill>
                  <a:srgbClr val="0070C0"/>
                </a:solidFill>
              </a:rPr>
              <a:t> 5thgrade (G/E/F), </a:t>
            </a:r>
            <a:br>
              <a:rPr lang="de-DE" sz="1200">
                <a:solidFill>
                  <a:srgbClr val="0070C0"/>
                </a:solidFill>
              </a:rPr>
            </a:br>
            <a:r>
              <a:rPr lang="de-DE" sz="1200" err="1">
                <a:solidFill>
                  <a:srgbClr val="0070C0"/>
                </a:solidFill>
              </a:rPr>
              <a:t>arts</a:t>
            </a:r>
            <a:r>
              <a:rPr lang="de-DE" sz="1200">
                <a:solidFill>
                  <a:srgbClr val="0070C0"/>
                </a:solidFill>
              </a:rPr>
              <a:t> and </a:t>
            </a:r>
            <a:r>
              <a:rPr lang="de-DE" sz="1200" err="1">
                <a:solidFill>
                  <a:srgbClr val="0070C0"/>
                </a:solidFill>
              </a:rPr>
              <a:t>crafts</a:t>
            </a:r>
            <a:r>
              <a:rPr lang="de-DE" sz="1200">
                <a:solidFill>
                  <a:srgbClr val="0070C0"/>
                </a:solidFill>
              </a:rPr>
              <a:t> and </a:t>
            </a:r>
            <a:r>
              <a:rPr lang="de-DE" sz="1200" err="1">
                <a:solidFill>
                  <a:srgbClr val="0070C0"/>
                </a:solidFill>
              </a:rPr>
              <a:t>games</a:t>
            </a:r>
            <a:r>
              <a:rPr lang="de-DE" sz="1200">
                <a:solidFill>
                  <a:srgbClr val="0070C0"/>
                </a:solidFill>
              </a:rPr>
              <a:t>.</a:t>
            </a:r>
            <a:br>
              <a:rPr lang="de-DE" sz="1200">
                <a:solidFill>
                  <a:srgbClr val="0070C0"/>
                </a:solidFill>
              </a:rPr>
            </a:br>
            <a:br>
              <a:rPr lang="de-DE" sz="1200">
                <a:solidFill>
                  <a:srgbClr val="002060"/>
                </a:solidFill>
              </a:rPr>
            </a:br>
            <a:br>
              <a:rPr lang="de-DE" sz="1050">
                <a:solidFill>
                  <a:srgbClr val="002060"/>
                </a:solidFill>
              </a:rPr>
            </a:br>
            <a:r>
              <a:rPr lang="de-DE" sz="1800" b="1" err="1">
                <a:solidFill>
                  <a:srgbClr val="002060"/>
                </a:solidFill>
              </a:rPr>
              <a:t>NaMi</a:t>
            </a:r>
            <a:r>
              <a:rPr lang="de-DE" sz="1800" b="1">
                <a:solidFill>
                  <a:srgbClr val="002060"/>
                </a:solidFill>
              </a:rPr>
              <a:t>:</a:t>
            </a:r>
            <a:r>
              <a:rPr lang="de-DE" sz="1800">
                <a:solidFill>
                  <a:srgbClr val="002060"/>
                </a:solidFill>
              </a:rPr>
              <a:t> Monday </a:t>
            </a:r>
            <a:r>
              <a:rPr lang="de-DE" sz="1800" err="1">
                <a:solidFill>
                  <a:srgbClr val="002060"/>
                </a:solidFill>
              </a:rPr>
              <a:t>to</a:t>
            </a:r>
            <a:r>
              <a:rPr lang="de-DE" sz="1800">
                <a:solidFill>
                  <a:srgbClr val="002060"/>
                </a:solidFill>
              </a:rPr>
              <a:t> Friday 15:35-18:00</a:t>
            </a:r>
            <a:br>
              <a:rPr lang="de-DE" sz="1500">
                <a:solidFill>
                  <a:srgbClr val="002060"/>
                </a:solidFill>
              </a:rPr>
            </a:br>
            <a:r>
              <a:rPr lang="de-DE" sz="1200" err="1">
                <a:solidFill>
                  <a:srgbClr val="0070C0"/>
                </a:solidFill>
              </a:rPr>
              <a:t>Healthy</a:t>
            </a:r>
            <a:r>
              <a:rPr lang="de-DE" sz="1200">
                <a:solidFill>
                  <a:srgbClr val="0070C0"/>
                </a:solidFill>
              </a:rPr>
              <a:t> </a:t>
            </a:r>
            <a:r>
              <a:rPr lang="de-DE" sz="1200" err="1">
                <a:solidFill>
                  <a:srgbClr val="0070C0"/>
                </a:solidFill>
              </a:rPr>
              <a:t>snack</a:t>
            </a:r>
            <a:r>
              <a:rPr lang="de-DE" sz="1200">
                <a:solidFill>
                  <a:srgbClr val="0070C0"/>
                </a:solidFill>
              </a:rPr>
              <a:t>, </a:t>
            </a:r>
            <a:r>
              <a:rPr lang="de-DE" sz="1200" err="1">
                <a:solidFill>
                  <a:srgbClr val="0070C0"/>
                </a:solidFill>
              </a:rPr>
              <a:t>play</a:t>
            </a:r>
            <a:r>
              <a:rPr lang="de-DE" sz="1200">
                <a:solidFill>
                  <a:srgbClr val="0070C0"/>
                </a:solidFill>
              </a:rPr>
              <a:t> time outside </a:t>
            </a:r>
            <a:r>
              <a:rPr lang="de-DE" sz="1200" err="1">
                <a:solidFill>
                  <a:srgbClr val="0070C0"/>
                </a:solidFill>
              </a:rPr>
              <a:t>of</a:t>
            </a:r>
            <a:r>
              <a:rPr lang="de-DE" sz="1200">
                <a:solidFill>
                  <a:srgbClr val="0070C0"/>
                </a:solidFill>
              </a:rPr>
              <a:t> </a:t>
            </a:r>
            <a:r>
              <a:rPr lang="de-DE" sz="1200" err="1">
                <a:solidFill>
                  <a:srgbClr val="0070C0"/>
                </a:solidFill>
              </a:rPr>
              <a:t>kindergarden</a:t>
            </a:r>
            <a:r>
              <a:rPr lang="de-DE" sz="1200">
                <a:solidFill>
                  <a:srgbClr val="0070C0"/>
                </a:solidFill>
              </a:rPr>
              <a:t>, </a:t>
            </a:r>
            <a:r>
              <a:rPr lang="de-DE" sz="1200" err="1">
                <a:solidFill>
                  <a:srgbClr val="0070C0"/>
                </a:solidFill>
              </a:rPr>
              <a:t>arts</a:t>
            </a:r>
            <a:r>
              <a:rPr lang="de-DE" sz="1200">
                <a:solidFill>
                  <a:srgbClr val="0070C0"/>
                </a:solidFill>
              </a:rPr>
              <a:t> and </a:t>
            </a:r>
            <a:r>
              <a:rPr lang="de-DE" sz="1200" err="1">
                <a:solidFill>
                  <a:srgbClr val="0070C0"/>
                </a:solidFill>
              </a:rPr>
              <a:t>crafts</a:t>
            </a:r>
            <a:r>
              <a:rPr lang="de-DE" sz="1200">
                <a:solidFill>
                  <a:srgbClr val="0070C0"/>
                </a:solidFill>
              </a:rPr>
              <a:t> and </a:t>
            </a:r>
            <a:r>
              <a:rPr lang="de-DE" sz="1200" err="1">
                <a:solidFill>
                  <a:srgbClr val="0070C0"/>
                </a:solidFill>
              </a:rPr>
              <a:t>games</a:t>
            </a:r>
            <a:r>
              <a:rPr lang="de-DE" sz="1200">
                <a:solidFill>
                  <a:srgbClr val="0070C0"/>
                </a:solidFill>
              </a:rPr>
              <a:t> in </a:t>
            </a:r>
            <a:r>
              <a:rPr lang="de-DE" sz="1200" err="1">
                <a:solidFill>
                  <a:srgbClr val="0070C0"/>
                </a:solidFill>
              </a:rPr>
              <a:t>the</a:t>
            </a:r>
            <a:r>
              <a:rPr lang="de-DE" sz="1200">
                <a:solidFill>
                  <a:srgbClr val="0070C0"/>
                </a:solidFill>
              </a:rPr>
              <a:t> </a:t>
            </a:r>
            <a:r>
              <a:rPr lang="de-DE" sz="1200" err="1">
                <a:solidFill>
                  <a:srgbClr val="0070C0"/>
                </a:solidFill>
              </a:rPr>
              <a:t>classrooms</a:t>
            </a:r>
            <a:r>
              <a:rPr lang="de-DE" sz="1200">
                <a:solidFill>
                  <a:srgbClr val="0070C0"/>
                </a:solidFill>
              </a:rPr>
              <a:t> </a:t>
            </a:r>
            <a:r>
              <a:rPr lang="de-DE" sz="1200" err="1">
                <a:solidFill>
                  <a:srgbClr val="0070C0"/>
                </a:solidFill>
              </a:rPr>
              <a:t>of</a:t>
            </a:r>
            <a:r>
              <a:rPr lang="de-DE" sz="1200">
                <a:solidFill>
                  <a:srgbClr val="0070C0"/>
                </a:solidFill>
              </a:rPr>
              <a:t> </a:t>
            </a:r>
            <a:r>
              <a:rPr lang="de-DE" sz="1200" err="1">
                <a:solidFill>
                  <a:srgbClr val="0070C0"/>
                </a:solidFill>
              </a:rPr>
              <a:t>the</a:t>
            </a:r>
            <a:r>
              <a:rPr lang="de-DE" sz="1200">
                <a:solidFill>
                  <a:srgbClr val="0070C0"/>
                </a:solidFill>
              </a:rPr>
              <a:t> Primary School </a:t>
            </a:r>
            <a:r>
              <a:rPr lang="de-DE" sz="1200" err="1">
                <a:solidFill>
                  <a:srgbClr val="0070C0"/>
                </a:solidFill>
              </a:rPr>
              <a:t>building</a:t>
            </a:r>
            <a:r>
              <a:rPr lang="de-DE" sz="1200">
                <a:solidFill>
                  <a:srgbClr val="0070C0"/>
                </a:solidFill>
              </a:rPr>
              <a:t>.</a:t>
            </a:r>
            <a:br>
              <a:rPr lang="de-DE" sz="1050">
                <a:solidFill>
                  <a:srgbClr val="0070C0"/>
                </a:solidFill>
              </a:rPr>
            </a:br>
            <a:br>
              <a:rPr lang="de-DE" sz="1500">
                <a:solidFill>
                  <a:srgbClr val="002060"/>
                </a:solidFill>
              </a:rPr>
            </a:br>
            <a:br>
              <a:rPr lang="de-DE" sz="2400">
                <a:solidFill>
                  <a:srgbClr val="002060"/>
                </a:solidFill>
              </a:rPr>
            </a:br>
            <a:endParaRPr lang="de-DE" sz="2400">
              <a:solidFill>
                <a:srgbClr val="002060"/>
              </a:solidFill>
            </a:endParaRPr>
          </a:p>
        </p:txBody>
      </p:sp>
      <p:sp>
        <p:nvSpPr>
          <p:cNvPr id="5" name="Rechteck 4">
            <a:extLst>
              <a:ext uri="{FF2B5EF4-FFF2-40B4-BE49-F238E27FC236}">
                <a16:creationId xmlns:a16="http://schemas.microsoft.com/office/drawing/2014/main" id="{3F3B14C6-3676-4C09-A351-422587D93983}"/>
              </a:ext>
            </a:extLst>
          </p:cNvPr>
          <p:cNvSpPr/>
          <p:nvPr/>
        </p:nvSpPr>
        <p:spPr>
          <a:xfrm>
            <a:off x="754603" y="303761"/>
            <a:ext cx="7151220" cy="877163"/>
          </a:xfrm>
          <a:prstGeom prst="rect">
            <a:avLst/>
          </a:prstGeom>
        </p:spPr>
        <p:txBody>
          <a:bodyPr wrap="square">
            <a:spAutoFit/>
          </a:bodyPr>
          <a:lstStyle/>
          <a:p>
            <a:pPr indent="337185" algn="ctr" defTabSz="342900"/>
            <a:r>
              <a:rPr lang="de-DE" b="1">
                <a:solidFill>
                  <a:srgbClr val="000080"/>
                </a:solidFill>
                <a:latin typeface="Arial" panose="020B0604020202020204" pitchFamily="34" charset="0"/>
                <a:ea typeface="Times New Roman" panose="02020603050405020304" pitchFamily="18" charset="0"/>
                <a:cs typeface="Times New Roman" panose="02020603050405020304" pitchFamily="18" charset="0"/>
              </a:rPr>
              <a:t>      </a:t>
            </a:r>
            <a:r>
              <a:rPr lang="de-DE" sz="1100" b="1">
                <a:solidFill>
                  <a:srgbClr val="000080"/>
                </a:solidFill>
                <a:latin typeface="Arial" panose="020B0604020202020204" pitchFamily="34" charset="0"/>
                <a:ea typeface="Times New Roman" panose="02020603050405020304" pitchFamily="18" charset="0"/>
                <a:cs typeface="Times New Roman" panose="02020603050405020304" pitchFamily="18" charset="0"/>
              </a:rPr>
              <a:t>Nachmittagsbetreuung an der Europäischen Schule Karlsruhe e.V.				</a:t>
            </a:r>
            <a:endParaRPr lang="de-DE" sz="1100" b="1">
              <a:solidFill>
                <a:srgbClr val="000080"/>
              </a:solidFill>
              <a:latin typeface="Times" panose="02020603050405020304" pitchFamily="18" charset="0"/>
              <a:ea typeface="Times New Roman" panose="02020603050405020304" pitchFamily="18" charset="0"/>
              <a:cs typeface="Times New Roman" panose="02020603050405020304" pitchFamily="18" charset="0"/>
            </a:endParaRPr>
          </a:p>
          <a:p>
            <a:pPr algn="ctr" defTabSz="342900"/>
            <a:r>
              <a:rPr lang="de-DE" sz="1100">
                <a:solidFill>
                  <a:srgbClr val="000080"/>
                </a:solidFill>
                <a:latin typeface="Arial" panose="020B0604020202020204" pitchFamily="34" charset="0"/>
                <a:ea typeface="Times New Roman" panose="02020603050405020304" pitchFamily="18" charset="0"/>
                <a:cs typeface="Times New Roman" panose="02020603050405020304" pitchFamily="18" charset="0"/>
              </a:rPr>
              <a:t>„</a:t>
            </a:r>
            <a:r>
              <a:rPr lang="de-DE" sz="1100" err="1">
                <a:solidFill>
                  <a:srgbClr val="000080"/>
                </a:solidFill>
                <a:latin typeface="Arial" panose="020B0604020202020204" pitchFamily="34" charset="0"/>
                <a:ea typeface="Times New Roman" panose="02020603050405020304" pitchFamily="18" charset="0"/>
                <a:cs typeface="Times New Roman" panose="02020603050405020304" pitchFamily="18" charset="0"/>
              </a:rPr>
              <a:t>MoMi</a:t>
            </a:r>
            <a:r>
              <a:rPr lang="de-DE" sz="1100">
                <a:solidFill>
                  <a:srgbClr val="000080"/>
                </a:solidFill>
                <a:latin typeface="Arial" panose="020B0604020202020204" pitchFamily="34" charset="0"/>
                <a:ea typeface="Times New Roman" panose="02020603050405020304" pitchFamily="18" charset="0"/>
                <a:cs typeface="Times New Roman" panose="02020603050405020304" pitchFamily="18" charset="0"/>
              </a:rPr>
              <a:t>“ KG and GS</a:t>
            </a:r>
            <a:endParaRPr lang="de-DE" sz="1100">
              <a:solidFill>
                <a:prstClr val="black"/>
              </a:solidFill>
              <a:latin typeface="Times" panose="02020603050405020304" pitchFamily="18" charset="0"/>
              <a:ea typeface="Times" panose="02020603050405020304" pitchFamily="18" charset="0"/>
              <a:cs typeface="Times New Roman" panose="02020603050405020304" pitchFamily="18" charset="0"/>
            </a:endParaRPr>
          </a:p>
          <a:p>
            <a:pPr algn="ctr" defTabSz="342900"/>
            <a:r>
              <a:rPr lang="de-DE" sz="1100">
                <a:solidFill>
                  <a:srgbClr val="000080"/>
                </a:solidFill>
                <a:latin typeface="Arial" panose="020B0604020202020204" pitchFamily="34" charset="0"/>
                <a:ea typeface="Times New Roman" panose="02020603050405020304" pitchFamily="18" charset="0"/>
                <a:cs typeface="Times New Roman" panose="02020603050405020304" pitchFamily="18" charset="0"/>
              </a:rPr>
              <a:t>Albert Schweitzer </a:t>
            </a:r>
            <a:r>
              <a:rPr lang="de-DE" sz="1100" err="1">
                <a:solidFill>
                  <a:srgbClr val="000080"/>
                </a:solidFill>
                <a:latin typeface="Arial" panose="020B0604020202020204" pitchFamily="34" charset="0"/>
                <a:ea typeface="Times New Roman" panose="02020603050405020304" pitchFamily="18" charset="0"/>
                <a:cs typeface="Times New Roman" panose="02020603050405020304" pitchFamily="18" charset="0"/>
              </a:rPr>
              <a:t>Sraße</a:t>
            </a:r>
            <a:r>
              <a:rPr lang="de-DE" sz="1100">
                <a:solidFill>
                  <a:srgbClr val="000080"/>
                </a:solidFill>
                <a:latin typeface="Arial" panose="020B0604020202020204" pitchFamily="34" charset="0"/>
                <a:ea typeface="Times New Roman" panose="02020603050405020304" pitchFamily="18" charset="0"/>
                <a:cs typeface="Times New Roman" panose="02020603050405020304" pitchFamily="18" charset="0"/>
              </a:rPr>
              <a:t> 1, 76139 Karlsruhe</a:t>
            </a:r>
          </a:p>
          <a:p>
            <a:pPr algn="ctr" defTabSz="342900"/>
            <a:r>
              <a:rPr lang="de-DE" sz="1100">
                <a:solidFill>
                  <a:srgbClr val="000080"/>
                </a:solidFill>
                <a:latin typeface="Arial" panose="020B0604020202020204" pitchFamily="34" charset="0"/>
                <a:cs typeface="Times New Roman" panose="02020603050405020304" pitchFamily="18" charset="0"/>
              </a:rPr>
              <a:t>info@momi-nachmittagsbetreuung.eu</a:t>
            </a:r>
            <a:endParaRPr lang="de-DE" sz="1100">
              <a:solidFill>
                <a:prstClr val="black"/>
              </a:solidFill>
              <a:latin typeface="Trebuchet MS" panose="020B0603020202020204"/>
            </a:endParaRPr>
          </a:p>
        </p:txBody>
      </p:sp>
      <p:pic>
        <p:nvPicPr>
          <p:cNvPr id="6" name="Grafik 5">
            <a:extLst>
              <a:ext uri="{FF2B5EF4-FFF2-40B4-BE49-F238E27FC236}">
                <a16:creationId xmlns:a16="http://schemas.microsoft.com/office/drawing/2014/main" id="{CEFB01E9-CEA9-4BBB-856C-22D65D3180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8378" y="574787"/>
            <a:ext cx="1994889" cy="1496167"/>
          </a:xfrm>
          <a:prstGeom prst="rect">
            <a:avLst/>
          </a:prstGeom>
        </p:spPr>
      </p:pic>
    </p:spTree>
    <p:extLst>
      <p:ext uri="{BB962C8B-B14F-4D97-AF65-F5344CB8AC3E}">
        <p14:creationId xmlns:p14="http://schemas.microsoft.com/office/powerpoint/2010/main" val="53049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3">
            <a:extLst>
              <a:ext uri="{FF2B5EF4-FFF2-40B4-BE49-F238E27FC236}">
                <a16:creationId xmlns:a16="http://schemas.microsoft.com/office/drawing/2014/main" id="{B86207CD-6691-3F5D-4D7C-48267501750F}"/>
              </a:ext>
            </a:extLst>
          </p:cNvPr>
          <p:cNvGraphicFramePr>
            <a:graphicFrameLocks noGrp="1"/>
          </p:cNvGraphicFramePr>
          <p:nvPr>
            <p:extLst>
              <p:ext uri="{D42A27DB-BD31-4B8C-83A1-F6EECF244321}">
                <p14:modId xmlns:p14="http://schemas.microsoft.com/office/powerpoint/2010/main" val="3433856834"/>
              </p:ext>
            </p:extLst>
          </p:nvPr>
        </p:nvGraphicFramePr>
        <p:xfrm>
          <a:off x="1364166" y="4044013"/>
          <a:ext cx="2195183" cy="1945520"/>
        </p:xfrm>
        <a:graphic>
          <a:graphicData uri="http://schemas.openxmlformats.org/drawingml/2006/table">
            <a:tbl>
              <a:tblPr firstRow="1" firstCol="1" bandRow="1"/>
              <a:tblGrid>
                <a:gridCol w="614362">
                  <a:extLst>
                    <a:ext uri="{9D8B030D-6E8A-4147-A177-3AD203B41FA5}">
                      <a16:colId xmlns:a16="http://schemas.microsoft.com/office/drawing/2014/main" val="3675538978"/>
                    </a:ext>
                  </a:extLst>
                </a:gridCol>
                <a:gridCol w="819837">
                  <a:extLst>
                    <a:ext uri="{9D8B030D-6E8A-4147-A177-3AD203B41FA5}">
                      <a16:colId xmlns:a16="http://schemas.microsoft.com/office/drawing/2014/main" val="3994535578"/>
                    </a:ext>
                  </a:extLst>
                </a:gridCol>
                <a:gridCol w="380492">
                  <a:extLst>
                    <a:ext uri="{9D8B030D-6E8A-4147-A177-3AD203B41FA5}">
                      <a16:colId xmlns:a16="http://schemas.microsoft.com/office/drawing/2014/main" val="1210275936"/>
                    </a:ext>
                  </a:extLst>
                </a:gridCol>
                <a:gridCol w="380492">
                  <a:extLst>
                    <a:ext uri="{9D8B030D-6E8A-4147-A177-3AD203B41FA5}">
                      <a16:colId xmlns:a16="http://schemas.microsoft.com/office/drawing/2014/main" val="2175702373"/>
                    </a:ext>
                  </a:extLst>
                </a:gridCol>
              </a:tblGrid>
              <a:tr h="242814">
                <a:tc>
                  <a:txBody>
                    <a:bodyPr/>
                    <a:lstStyle/>
                    <a:p>
                      <a:pPr algn="just">
                        <a:lnSpc>
                          <a:spcPct val="115000"/>
                        </a:lnSpc>
                        <a:spcAft>
                          <a:spcPts val="1000"/>
                        </a:spcAft>
                      </a:pPr>
                      <a:r>
                        <a:rPr lang="de-DE" sz="1100" b="1" u="sng" err="1">
                          <a:effectLst/>
                          <a:latin typeface="Arial" panose="020B0604020202020204" pitchFamily="34" charset="0"/>
                          <a:ea typeface="Calibri" panose="020F0502020204030204" pitchFamily="34" charset="0"/>
                          <a:cs typeface="Arial" panose="020B0604020202020204" pitchFamily="34" charset="0"/>
                        </a:rPr>
                        <a:t>MoMi</a:t>
                      </a:r>
                      <a:endParaRPr lang="de-DE" sz="12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15000"/>
                        </a:lnSpc>
                        <a:spcAft>
                          <a:spcPts val="1000"/>
                        </a:spcAft>
                      </a:pPr>
                      <a:r>
                        <a:rPr lang="de-DE" sz="7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15000"/>
                        </a:lnSpc>
                        <a:spcAft>
                          <a:spcPts val="1000"/>
                        </a:spcAft>
                      </a:pPr>
                      <a:r>
                        <a:rPr lang="de-DE" sz="7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15000"/>
                        </a:lnSpc>
                        <a:spcAft>
                          <a:spcPts val="1000"/>
                        </a:spcAft>
                      </a:pPr>
                      <a:r>
                        <a:rPr lang="de-DE" sz="7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97282582"/>
                  </a:ext>
                </a:extLst>
              </a:tr>
              <a:tr h="164894">
                <a:tc gridSpan="4">
                  <a:txBody>
                    <a:bodyPr/>
                    <a:lstStyle/>
                    <a:p>
                      <a:pPr algn="just">
                        <a:lnSpc>
                          <a:spcPct val="115000"/>
                        </a:lnSpc>
                        <a:spcAft>
                          <a:spcPts val="1000"/>
                        </a:spcAft>
                      </a:pPr>
                      <a:r>
                        <a:rPr lang="fr-FR" sz="900" err="1">
                          <a:effectLst/>
                          <a:latin typeface="Arial" panose="020B0604020202020204" pitchFamily="34" charset="0"/>
                          <a:ea typeface="Calibri" panose="020F0502020204030204" pitchFamily="34" charset="0"/>
                          <a:cs typeface="Arial" panose="020B0604020202020204" pitchFamily="34" charset="0"/>
                        </a:rPr>
                        <a:t>After-school</a:t>
                      </a:r>
                      <a:r>
                        <a:rPr lang="fr-FR" sz="900">
                          <a:effectLst/>
                          <a:latin typeface="Arial" panose="020B0604020202020204" pitchFamily="34" charset="0"/>
                          <a:ea typeface="Calibri" panose="020F0502020204030204" pitchFamily="34" charset="0"/>
                          <a:cs typeface="Arial" panose="020B0604020202020204" pitchFamily="34" charset="0"/>
                        </a:rPr>
                        <a:t> care </a:t>
                      </a:r>
                      <a:r>
                        <a:rPr lang="fr-FR" sz="900" err="1">
                          <a:effectLst/>
                          <a:latin typeface="Arial" panose="020B0604020202020204" pitchFamily="34" charset="0"/>
                          <a:ea typeface="Calibri" panose="020F0502020204030204" pitchFamily="34" charset="0"/>
                          <a:cs typeface="Arial" panose="020B0604020202020204" pitchFamily="34" charset="0"/>
                        </a:rPr>
                        <a:t>til</a:t>
                      </a:r>
                      <a:r>
                        <a:rPr lang="fr-FR" sz="900">
                          <a:effectLst/>
                          <a:latin typeface="Arial" panose="020B0604020202020204" pitchFamily="34" charset="0"/>
                          <a:ea typeface="Calibri" panose="020F0502020204030204" pitchFamily="34" charset="0"/>
                          <a:cs typeface="Arial" panose="020B0604020202020204" pitchFamily="34" charset="0"/>
                        </a:rPr>
                        <a:t> end of </a:t>
                      </a:r>
                      <a:r>
                        <a:rPr lang="fr-FR" sz="900" err="1">
                          <a:effectLst/>
                          <a:latin typeface="Arial" panose="020B0604020202020204" pitchFamily="34" charset="0"/>
                          <a:ea typeface="Calibri" panose="020F0502020204030204" pitchFamily="34" charset="0"/>
                          <a:cs typeface="Arial" panose="020B0604020202020204" pitchFamily="34" charset="0"/>
                        </a:rPr>
                        <a:t>school</a:t>
                      </a:r>
                      <a:r>
                        <a:rPr lang="fr-FR" sz="900">
                          <a:effectLst/>
                          <a:latin typeface="Arial" panose="020B0604020202020204" pitchFamily="34" charset="0"/>
                          <a:ea typeface="Calibri" panose="020F0502020204030204" pitchFamily="34" charset="0"/>
                          <a:cs typeface="Arial" panose="020B0604020202020204" pitchFamily="34" charset="0"/>
                        </a:rPr>
                        <a:t> </a:t>
                      </a:r>
                      <a:r>
                        <a:rPr lang="fr-FR" sz="900" err="1">
                          <a:effectLst/>
                          <a:latin typeface="Arial" panose="020B0604020202020204" pitchFamily="34" charset="0"/>
                          <a:ea typeface="Calibri" panose="020F0502020204030204" pitchFamily="34" charset="0"/>
                          <a:cs typeface="Arial" panose="020B0604020202020204" pitchFamily="34" charset="0"/>
                        </a:rPr>
                        <a:t>day</a:t>
                      </a:r>
                      <a:r>
                        <a:rPr lang="fr-FR" sz="900">
                          <a:effectLst/>
                          <a:latin typeface="Arial" panose="020B0604020202020204" pitchFamily="34" charset="0"/>
                          <a:ea typeface="Calibri" panose="020F0502020204030204" pitchFamily="34" charset="0"/>
                          <a:cs typeface="Arial" panose="020B0604020202020204" pitchFamily="34" charset="0"/>
                        </a:rPr>
                        <a:t> (3.35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31834054"/>
                  </a:ext>
                </a:extLst>
              </a:tr>
              <a:tr h="164894">
                <a:tc>
                  <a:txBody>
                    <a:bodyPr/>
                    <a:lstStyle/>
                    <a:p>
                      <a:pPr algn="just">
                        <a:lnSpc>
                          <a:spcPct val="115000"/>
                        </a:lnSpc>
                        <a:spcAft>
                          <a:spcPts val="1000"/>
                        </a:spcAft>
                      </a:pPr>
                      <a:r>
                        <a:rPr lang="fr-FR"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fr-FR"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err="1">
                          <a:effectLst/>
                          <a:latin typeface="Arial" panose="020B0604020202020204" pitchFamily="34" charset="0"/>
                          <a:ea typeface="Calibri" panose="020F0502020204030204" pitchFamily="34" charset="0"/>
                          <a:cs typeface="Arial" panose="020B0604020202020204" pitchFamily="34" charset="0"/>
                        </a:rPr>
                        <a:t>sem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err="1">
                          <a:effectLst/>
                          <a:latin typeface="Arial" panose="020B0604020202020204" pitchFamily="34" charset="0"/>
                          <a:ea typeface="Calibri" panose="020F0502020204030204" pitchFamily="34" charset="0"/>
                          <a:cs typeface="Arial" panose="020B0604020202020204" pitchFamily="34" charset="0"/>
                        </a:rPr>
                        <a:t>fy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50674242"/>
                  </a:ext>
                </a:extLst>
              </a:tr>
              <a:tr h="16489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Monday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fr-FR" sz="900">
                          <a:effectLst/>
                          <a:latin typeface="Arial" panose="020B0604020202020204" pitchFamily="34" charset="0"/>
                          <a:ea typeface="Calibri" panose="020F0502020204030204" pitchFamily="34" charset="0"/>
                          <a:cs typeface="Arial" panose="020B0604020202020204" pitchFamily="34" charset="0"/>
                        </a:rPr>
                        <a:t>12.15-3.35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500 €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90393702"/>
                  </a:ext>
                </a:extLst>
              </a:tr>
              <a:tr h="16489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Tuesday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65934488"/>
                  </a:ext>
                </a:extLst>
              </a:tr>
              <a:tr h="28084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Wednesday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fr-FR" sz="900">
                          <a:effectLst/>
                          <a:latin typeface="Arial" panose="020B0604020202020204" pitchFamily="34" charset="0"/>
                          <a:ea typeface="Calibri" panose="020F0502020204030204" pitchFamily="34" charset="0"/>
                          <a:cs typeface="Arial" panose="020B0604020202020204" pitchFamily="34" charset="0"/>
                        </a:rPr>
                        <a:t>12.15-3.35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500 €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72122159"/>
                  </a:ext>
                </a:extLst>
              </a:tr>
              <a:tr h="164894">
                <a:tc>
                  <a:txBody>
                    <a:bodyPr/>
                    <a:lstStyle/>
                    <a:p>
                      <a:pPr algn="just">
                        <a:lnSpc>
                          <a:spcPct val="115000"/>
                        </a:lnSpc>
                        <a:spcAft>
                          <a:spcPts val="1000"/>
                        </a:spcAft>
                      </a:pPr>
                      <a:r>
                        <a:rPr lang="de-DE" sz="900" err="1">
                          <a:effectLst/>
                          <a:latin typeface="Arial" panose="020B0604020202020204" pitchFamily="34" charset="0"/>
                          <a:ea typeface="Calibri" panose="020F0502020204030204" pitchFamily="34" charset="0"/>
                          <a:cs typeface="Arial" panose="020B0604020202020204" pitchFamily="34" charset="0"/>
                        </a:rPr>
                        <a:t>Thursday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90323007"/>
                  </a:ext>
                </a:extLst>
              </a:tr>
              <a:tr h="16489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Friday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fr-FR" sz="900">
                          <a:effectLst/>
                          <a:latin typeface="Arial" panose="020B0604020202020204" pitchFamily="34" charset="0"/>
                          <a:ea typeface="Calibri" panose="020F0502020204030204" pitchFamily="34" charset="0"/>
                          <a:cs typeface="Arial" panose="020B0604020202020204" pitchFamily="34" charset="0"/>
                        </a:rPr>
                        <a:t>12.15-3.35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500 €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0910124"/>
                  </a:ext>
                </a:extLst>
              </a:tr>
            </a:tbl>
          </a:graphicData>
        </a:graphic>
      </p:graphicFrame>
      <p:pic>
        <p:nvPicPr>
          <p:cNvPr id="11" name="Bild 4" descr="Logo">
            <a:extLst>
              <a:ext uri="{FF2B5EF4-FFF2-40B4-BE49-F238E27FC236}">
                <a16:creationId xmlns:a16="http://schemas.microsoft.com/office/drawing/2014/main" id="{7A2BACAB-9515-4362-9E0B-F382B7BBEF9C}"/>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408387" y="4638429"/>
            <a:ext cx="2735613" cy="2219571"/>
          </a:xfrm>
          <a:prstGeom prst="rect">
            <a:avLst/>
          </a:prstGeom>
          <a:noFill/>
          <a:ln>
            <a:noFill/>
          </a:ln>
        </p:spPr>
      </p:pic>
      <p:sp>
        <p:nvSpPr>
          <p:cNvPr id="2" name="Titel 1">
            <a:extLst>
              <a:ext uri="{FF2B5EF4-FFF2-40B4-BE49-F238E27FC236}">
                <a16:creationId xmlns:a16="http://schemas.microsoft.com/office/drawing/2014/main" id="{92EAF551-275A-4FFE-8BCA-340CC3FAE678}"/>
              </a:ext>
            </a:extLst>
          </p:cNvPr>
          <p:cNvSpPr>
            <a:spLocks noGrp="1"/>
          </p:cNvSpPr>
          <p:nvPr>
            <p:ph type="ctrTitle"/>
          </p:nvPr>
        </p:nvSpPr>
        <p:spPr>
          <a:xfrm>
            <a:off x="2053747" y="1763485"/>
            <a:ext cx="5716613" cy="4390345"/>
          </a:xfrm>
        </p:spPr>
        <p:txBody>
          <a:bodyPr/>
          <a:lstStyle/>
          <a:p>
            <a:pPr algn="ctr"/>
            <a:br>
              <a:rPr lang="de-DE" sz="2400">
                <a:solidFill>
                  <a:srgbClr val="002060"/>
                </a:solidFill>
              </a:rPr>
            </a:br>
            <a:endParaRPr lang="de-DE" sz="2400">
              <a:solidFill>
                <a:srgbClr val="002060"/>
              </a:solidFill>
            </a:endParaRPr>
          </a:p>
        </p:txBody>
      </p:sp>
      <p:sp>
        <p:nvSpPr>
          <p:cNvPr id="3" name="Untertitel 2">
            <a:extLst>
              <a:ext uri="{FF2B5EF4-FFF2-40B4-BE49-F238E27FC236}">
                <a16:creationId xmlns:a16="http://schemas.microsoft.com/office/drawing/2014/main" id="{2F319A46-708D-4E4E-B898-4BF7B73393E4}"/>
              </a:ext>
            </a:extLst>
          </p:cNvPr>
          <p:cNvSpPr>
            <a:spLocks noGrp="1"/>
          </p:cNvSpPr>
          <p:nvPr>
            <p:ph type="subTitle" idx="1"/>
          </p:nvPr>
        </p:nvSpPr>
        <p:spPr>
          <a:xfrm>
            <a:off x="1130300" y="2539266"/>
            <a:ext cx="5825202" cy="613610"/>
          </a:xfrm>
        </p:spPr>
        <p:txBody>
          <a:bodyPr/>
          <a:lstStyle/>
          <a:p>
            <a:endParaRPr lang="de-DE"/>
          </a:p>
          <a:p>
            <a:endParaRPr lang="de-DE"/>
          </a:p>
        </p:txBody>
      </p:sp>
      <p:sp>
        <p:nvSpPr>
          <p:cNvPr id="5" name="Rechteck 4">
            <a:extLst>
              <a:ext uri="{FF2B5EF4-FFF2-40B4-BE49-F238E27FC236}">
                <a16:creationId xmlns:a16="http://schemas.microsoft.com/office/drawing/2014/main" id="{3F3B14C6-3676-4C09-A351-422587D93983}"/>
              </a:ext>
            </a:extLst>
          </p:cNvPr>
          <p:cNvSpPr/>
          <p:nvPr/>
        </p:nvSpPr>
        <p:spPr>
          <a:xfrm>
            <a:off x="577516" y="1019462"/>
            <a:ext cx="7283918" cy="300082"/>
          </a:xfrm>
          <a:prstGeom prst="rect">
            <a:avLst/>
          </a:prstGeom>
        </p:spPr>
        <p:txBody>
          <a:bodyPr wrap="square">
            <a:spAutoFit/>
          </a:bodyPr>
          <a:lstStyle/>
          <a:p>
            <a:pPr indent="337185" algn="ctr" defTabSz="342900"/>
            <a:r>
              <a:rPr lang="de-DE" sz="1350" b="1">
                <a:solidFill>
                  <a:srgbClr val="000080"/>
                </a:solidFill>
                <a:latin typeface="Arial" panose="020B0604020202020204" pitchFamily="34" charset="0"/>
                <a:ea typeface="Times New Roman" panose="02020603050405020304" pitchFamily="18" charset="0"/>
                <a:cs typeface="Times New Roman" panose="02020603050405020304" pitchFamily="18" charset="0"/>
              </a:rPr>
              <a:t> </a:t>
            </a:r>
            <a:endParaRPr lang="de-DE" sz="900">
              <a:solidFill>
                <a:prstClr val="black"/>
              </a:solidFill>
              <a:latin typeface="Trebuchet MS" panose="020B0603020202020204"/>
            </a:endParaRPr>
          </a:p>
        </p:txBody>
      </p:sp>
      <p:pic>
        <p:nvPicPr>
          <p:cNvPr id="4" name="Grafik 3">
            <a:extLst>
              <a:ext uri="{FF2B5EF4-FFF2-40B4-BE49-F238E27FC236}">
                <a16:creationId xmlns:a16="http://schemas.microsoft.com/office/drawing/2014/main" id="{5357462D-AF8B-47C8-B7FC-C0E3351A03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668" y="5424256"/>
            <a:ext cx="978632" cy="1304842"/>
          </a:xfrm>
          <a:prstGeom prst="rect">
            <a:avLst/>
          </a:prstGeom>
        </p:spPr>
      </p:pic>
      <p:pic>
        <p:nvPicPr>
          <p:cNvPr id="7" name="Grafik 6">
            <a:extLst>
              <a:ext uri="{FF2B5EF4-FFF2-40B4-BE49-F238E27FC236}">
                <a16:creationId xmlns:a16="http://schemas.microsoft.com/office/drawing/2014/main" id="{235C60B7-FF3E-4D81-87FA-594028659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9963" y="949657"/>
            <a:ext cx="1673284" cy="2225523"/>
          </a:xfrm>
          <a:prstGeom prst="rect">
            <a:avLst/>
          </a:prstGeom>
        </p:spPr>
      </p:pic>
      <p:pic>
        <p:nvPicPr>
          <p:cNvPr id="8" name="Grafik 7">
            <a:extLst>
              <a:ext uri="{FF2B5EF4-FFF2-40B4-BE49-F238E27FC236}">
                <a16:creationId xmlns:a16="http://schemas.microsoft.com/office/drawing/2014/main" id="{C4781099-4F9A-7692-62AC-4E3894AE8B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510" y="552380"/>
            <a:ext cx="2310906" cy="1733180"/>
          </a:xfrm>
          <a:prstGeom prst="rect">
            <a:avLst/>
          </a:prstGeom>
        </p:spPr>
      </p:pic>
      <p:graphicFrame>
        <p:nvGraphicFramePr>
          <p:cNvPr id="6" name="Tabelle 5">
            <a:extLst>
              <a:ext uri="{FF2B5EF4-FFF2-40B4-BE49-F238E27FC236}">
                <a16:creationId xmlns:a16="http://schemas.microsoft.com/office/drawing/2014/main" id="{F47521F1-F061-19E7-C98C-422CC62C39E1}"/>
              </a:ext>
            </a:extLst>
          </p:cNvPr>
          <p:cNvGraphicFramePr>
            <a:graphicFrameLocks noGrp="1"/>
          </p:cNvGraphicFramePr>
          <p:nvPr>
            <p:extLst>
              <p:ext uri="{D42A27DB-BD31-4B8C-83A1-F6EECF244321}">
                <p14:modId xmlns:p14="http://schemas.microsoft.com/office/powerpoint/2010/main" val="3816532652"/>
              </p:ext>
            </p:extLst>
          </p:nvPr>
        </p:nvGraphicFramePr>
        <p:xfrm>
          <a:off x="2875139" y="929424"/>
          <a:ext cx="3252789" cy="2245756"/>
        </p:xfrm>
        <a:graphic>
          <a:graphicData uri="http://schemas.openxmlformats.org/drawingml/2006/table">
            <a:tbl>
              <a:tblPr firstRow="1" firstCol="1" bandRow="1">
                <a:tableStyleId>{5C22544A-7EE6-4342-B048-85BDC9FD1C3A}</a:tableStyleId>
              </a:tblPr>
              <a:tblGrid>
                <a:gridCol w="836825">
                  <a:extLst>
                    <a:ext uri="{9D8B030D-6E8A-4147-A177-3AD203B41FA5}">
                      <a16:colId xmlns:a16="http://schemas.microsoft.com/office/drawing/2014/main" val="2093540427"/>
                    </a:ext>
                  </a:extLst>
                </a:gridCol>
                <a:gridCol w="1207219">
                  <a:extLst>
                    <a:ext uri="{9D8B030D-6E8A-4147-A177-3AD203B41FA5}">
                      <a16:colId xmlns:a16="http://schemas.microsoft.com/office/drawing/2014/main" val="3303366755"/>
                    </a:ext>
                  </a:extLst>
                </a:gridCol>
                <a:gridCol w="1208745">
                  <a:extLst>
                    <a:ext uri="{9D8B030D-6E8A-4147-A177-3AD203B41FA5}">
                      <a16:colId xmlns:a16="http://schemas.microsoft.com/office/drawing/2014/main" val="4143283500"/>
                    </a:ext>
                  </a:extLst>
                </a:gridCol>
              </a:tblGrid>
              <a:tr h="414771">
                <a:tc>
                  <a:txBody>
                    <a:bodyPr/>
                    <a:lstStyle/>
                    <a:p>
                      <a:pPr algn="just">
                        <a:lnSpc>
                          <a:spcPct val="115000"/>
                        </a:lnSpc>
                        <a:spcAft>
                          <a:spcPts val="1000"/>
                        </a:spcAft>
                      </a:pPr>
                      <a:r>
                        <a:rPr lang="fr-FR" sz="900">
                          <a:effectLst/>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err="1">
                          <a:effectLst/>
                        </a:rPr>
                        <a:t>MoMi</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NaMi</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1738211406"/>
                  </a:ext>
                </a:extLst>
              </a:tr>
              <a:tr h="332214">
                <a:tc>
                  <a:txBody>
                    <a:bodyPr/>
                    <a:lstStyle/>
                    <a:p>
                      <a:pPr algn="just">
                        <a:lnSpc>
                          <a:spcPct val="115000"/>
                        </a:lnSpc>
                        <a:spcAft>
                          <a:spcPts val="1000"/>
                        </a:spcAft>
                      </a:pPr>
                      <a:r>
                        <a:rPr lang="fr-FR" sz="900" err="1">
                          <a:effectLst/>
                        </a:rPr>
                        <a:t>Monday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12.15-3.35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3.35-6.00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250770869"/>
                  </a:ext>
                </a:extLst>
              </a:tr>
              <a:tr h="332214">
                <a:tc>
                  <a:txBody>
                    <a:bodyPr/>
                    <a:lstStyle/>
                    <a:p>
                      <a:pPr algn="just">
                        <a:lnSpc>
                          <a:spcPct val="115000"/>
                        </a:lnSpc>
                        <a:spcAft>
                          <a:spcPts val="1000"/>
                        </a:spcAft>
                      </a:pPr>
                      <a:r>
                        <a:rPr lang="fr-FR" sz="900">
                          <a:effectLst/>
                          <a:latin typeface="Arial" panose="020B0604020202020204" pitchFamily="34" charset="0"/>
                          <a:ea typeface="Calibri" panose="020F0502020204030204" pitchFamily="34" charset="0"/>
                          <a:cs typeface="Calibri" panose="020F0502020204030204" pitchFamily="34" charset="0"/>
                        </a:rPr>
                        <a:t>Tuesday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3.35-6.00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6517274"/>
                  </a:ext>
                </a:extLst>
              </a:tr>
              <a:tr h="332214">
                <a:tc>
                  <a:txBody>
                    <a:bodyPr/>
                    <a:lstStyle/>
                    <a:p>
                      <a:pPr algn="just">
                        <a:lnSpc>
                          <a:spcPct val="115000"/>
                        </a:lnSpc>
                        <a:spcAft>
                          <a:spcPts val="1000"/>
                        </a:spcAft>
                      </a:pPr>
                      <a:r>
                        <a:rPr lang="fr-FR" sz="900" err="1">
                          <a:effectLst/>
                          <a:latin typeface="Arial" panose="020B0604020202020204" pitchFamily="34" charset="0"/>
                          <a:ea typeface="Calibri" panose="020F0502020204030204" pitchFamily="34" charset="0"/>
                          <a:cs typeface="Calibri" panose="020F0502020204030204" pitchFamily="34" charset="0"/>
                        </a:rPr>
                        <a:t>Wednesday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12.15-3.35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3.35-6</a:t>
                      </a:r>
                      <a:r>
                        <a:rPr lang="de-DE" sz="900">
                          <a:effectLst/>
                        </a:rPr>
                        <a:t>.00 </a:t>
                      </a:r>
                      <a:r>
                        <a:rPr lang="de-DE" sz="900" err="1">
                          <a:effectLst/>
                        </a:rPr>
                        <a:t>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365344197"/>
                  </a:ext>
                </a:extLst>
              </a:tr>
              <a:tr h="332214">
                <a:tc>
                  <a:txBody>
                    <a:bodyPr/>
                    <a:lstStyle/>
                    <a:p>
                      <a:pPr algn="just">
                        <a:lnSpc>
                          <a:spcPct val="115000"/>
                        </a:lnSpc>
                        <a:spcAft>
                          <a:spcPts val="1000"/>
                        </a:spcAft>
                      </a:pPr>
                      <a:r>
                        <a:rPr lang="de-DE" sz="900" err="1">
                          <a:effectLst/>
                          <a:latin typeface="Arial" panose="020B0604020202020204" pitchFamily="34" charset="0"/>
                          <a:ea typeface="Calibri" panose="020F0502020204030204" pitchFamily="34" charset="0"/>
                          <a:cs typeface="Calibri" panose="020F0502020204030204" pitchFamily="34" charset="0"/>
                        </a:rPr>
                        <a:t>Thursday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de-DE" sz="900">
                          <a:effectLst/>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de-DE" sz="900">
                          <a:effectLst/>
                        </a:rPr>
                        <a:t>3.35-6.00 </a:t>
                      </a:r>
                      <a:r>
                        <a:rPr lang="de-DE" sz="900" err="1">
                          <a:effectLst/>
                        </a:rPr>
                        <a:t>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672686426"/>
                  </a:ext>
                </a:extLst>
              </a:tr>
              <a:tr h="502129">
                <a:tc>
                  <a:txBody>
                    <a:bodyPr/>
                    <a:lstStyle/>
                    <a:p>
                      <a:pPr algn="just">
                        <a:lnSpc>
                          <a:spcPct val="115000"/>
                        </a:lnSpc>
                        <a:spcAft>
                          <a:spcPts val="1000"/>
                        </a:spcAft>
                      </a:pPr>
                      <a:r>
                        <a:rPr lang="de-DE" sz="900">
                          <a:effectLst/>
                        </a:rPr>
                        <a:t>Friday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12.15-3.35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just">
                        <a:lnSpc>
                          <a:spcPct val="115000"/>
                        </a:lnSpc>
                        <a:spcAft>
                          <a:spcPts val="1000"/>
                        </a:spcAft>
                      </a:pPr>
                      <a:r>
                        <a:rPr lang="fr-FR" sz="900">
                          <a:effectLst/>
                        </a:rPr>
                        <a:t>3.35-5.00 pm</a:t>
                      </a:r>
                      <a:endParaRPr lang="de-DE" sz="900">
                        <a:effectLst/>
                      </a:endParaRPr>
                    </a:p>
                    <a:p>
                      <a:pPr algn="just">
                        <a:lnSpc>
                          <a:spcPct val="115000"/>
                        </a:lnSpc>
                        <a:spcAft>
                          <a:spcPts val="1000"/>
                        </a:spcAft>
                      </a:pPr>
                      <a:r>
                        <a:rPr lang="fr-FR" sz="900">
                          <a:effectLst/>
                        </a:rPr>
                        <a:t>5.00-6.00 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047108371"/>
                  </a:ext>
                </a:extLst>
              </a:tr>
            </a:tbl>
          </a:graphicData>
        </a:graphic>
      </p:graphicFrame>
      <p:sp>
        <p:nvSpPr>
          <p:cNvPr id="10" name="Rectangle 1">
            <a:extLst>
              <a:ext uri="{FF2B5EF4-FFF2-40B4-BE49-F238E27FC236}">
                <a16:creationId xmlns:a16="http://schemas.microsoft.com/office/drawing/2014/main" id="{10119C3B-FFEF-105A-2145-2B83B76738FA}"/>
              </a:ext>
            </a:extLst>
          </p:cNvPr>
          <p:cNvSpPr>
            <a:spLocks noChangeArrowheads="1"/>
          </p:cNvSpPr>
          <p:nvPr/>
        </p:nvSpPr>
        <p:spPr bwMode="auto">
          <a:xfrm>
            <a:off x="3488115" y="589990"/>
            <a:ext cx="20268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fr-FR" altLang="de-DE" sz="1400" b="1">
                <a:solidFill>
                  <a:prstClr val="black"/>
                </a:solidFill>
                <a:latin typeface="Arial" panose="020B0604020202020204" pitchFamily="34" charset="0"/>
                <a:cs typeface="Arial" panose="020B0604020202020204" pitchFamily="34" charset="0"/>
              </a:rPr>
              <a:t>The supervision times</a:t>
            </a:r>
            <a:endParaRPr lang="de-DE" altLang="de-DE" sz="1050">
              <a:solidFill>
                <a:prstClr val="black"/>
              </a:solidFill>
              <a:latin typeface="Trebuchet MS" panose="020B0603020202020204"/>
            </a:endParaRPr>
          </a:p>
          <a:p>
            <a:pPr algn="ctr" defTabSz="685800" eaLnBrk="0" fontAlgn="base" hangingPunct="0">
              <a:spcBef>
                <a:spcPct val="0"/>
              </a:spcBef>
              <a:spcAft>
                <a:spcPct val="0"/>
              </a:spcAft>
            </a:pPr>
            <a:endParaRPr lang="de-DE" altLang="de-DE" sz="1350">
              <a:solidFill>
                <a:prstClr val="black"/>
              </a:solidFill>
              <a:latin typeface="Arial" panose="020B0604020202020204" pitchFamily="34" charset="0"/>
            </a:endParaRPr>
          </a:p>
        </p:txBody>
      </p:sp>
      <p:graphicFrame>
        <p:nvGraphicFramePr>
          <p:cNvPr id="15" name="Tabelle 14">
            <a:extLst>
              <a:ext uri="{FF2B5EF4-FFF2-40B4-BE49-F238E27FC236}">
                <a16:creationId xmlns:a16="http://schemas.microsoft.com/office/drawing/2014/main" id="{0C7AD211-EB90-8138-39B1-D44C83549A12}"/>
              </a:ext>
            </a:extLst>
          </p:cNvPr>
          <p:cNvGraphicFramePr>
            <a:graphicFrameLocks noGrp="1"/>
          </p:cNvGraphicFramePr>
          <p:nvPr>
            <p:extLst>
              <p:ext uri="{D42A27DB-BD31-4B8C-83A1-F6EECF244321}">
                <p14:modId xmlns:p14="http://schemas.microsoft.com/office/powerpoint/2010/main" val="634262396"/>
              </p:ext>
            </p:extLst>
          </p:nvPr>
        </p:nvGraphicFramePr>
        <p:xfrm>
          <a:off x="3709922" y="4044013"/>
          <a:ext cx="2418006" cy="2404534"/>
        </p:xfrm>
        <a:graphic>
          <a:graphicData uri="http://schemas.openxmlformats.org/drawingml/2006/table">
            <a:tbl>
              <a:tblPr firstRow="1" firstCol="1" bandRow="1"/>
              <a:tblGrid>
                <a:gridCol w="676723">
                  <a:extLst>
                    <a:ext uri="{9D8B030D-6E8A-4147-A177-3AD203B41FA5}">
                      <a16:colId xmlns:a16="http://schemas.microsoft.com/office/drawing/2014/main" val="663208107"/>
                    </a:ext>
                  </a:extLst>
                </a:gridCol>
                <a:gridCol w="903055">
                  <a:extLst>
                    <a:ext uri="{9D8B030D-6E8A-4147-A177-3AD203B41FA5}">
                      <a16:colId xmlns:a16="http://schemas.microsoft.com/office/drawing/2014/main" val="3222313726"/>
                    </a:ext>
                  </a:extLst>
                </a:gridCol>
                <a:gridCol w="419114">
                  <a:extLst>
                    <a:ext uri="{9D8B030D-6E8A-4147-A177-3AD203B41FA5}">
                      <a16:colId xmlns:a16="http://schemas.microsoft.com/office/drawing/2014/main" val="3232727209"/>
                    </a:ext>
                  </a:extLst>
                </a:gridCol>
                <a:gridCol w="419114">
                  <a:extLst>
                    <a:ext uri="{9D8B030D-6E8A-4147-A177-3AD203B41FA5}">
                      <a16:colId xmlns:a16="http://schemas.microsoft.com/office/drawing/2014/main" val="3166542541"/>
                    </a:ext>
                  </a:extLst>
                </a:gridCol>
              </a:tblGrid>
              <a:tr h="230488">
                <a:tc>
                  <a:txBody>
                    <a:bodyPr/>
                    <a:lstStyle/>
                    <a:p>
                      <a:pPr algn="just">
                        <a:lnSpc>
                          <a:spcPct val="115000"/>
                        </a:lnSpc>
                        <a:spcAft>
                          <a:spcPts val="1000"/>
                        </a:spcAft>
                      </a:pPr>
                      <a:r>
                        <a:rPr lang="de-DE" sz="1100" b="1" u="sng" err="1">
                          <a:effectLst/>
                          <a:latin typeface="Arial" panose="020B0604020202020204" pitchFamily="34" charset="0"/>
                          <a:ea typeface="Calibri" panose="020F0502020204030204" pitchFamily="34" charset="0"/>
                          <a:cs typeface="Arial" panose="020B0604020202020204" pitchFamily="34" charset="0"/>
                        </a:rPr>
                        <a:t>NaMi</a:t>
                      </a:r>
                      <a:endParaRPr lang="de-DE" sz="11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616224"/>
                  </a:ext>
                </a:extLst>
              </a:tr>
              <a:tr h="144412">
                <a:tc gridSpan="4">
                  <a:txBody>
                    <a:bodyPr/>
                    <a:lstStyle/>
                    <a:p>
                      <a:pPr algn="just">
                        <a:lnSpc>
                          <a:spcPct val="115000"/>
                        </a:lnSpc>
                        <a:spcAft>
                          <a:spcPts val="1000"/>
                        </a:spcAft>
                      </a:pPr>
                      <a:r>
                        <a:rPr lang="fr-FR" sz="900" err="1">
                          <a:effectLst/>
                          <a:latin typeface="Arial" panose="020B0604020202020204" pitchFamily="34" charset="0"/>
                          <a:ea typeface="Calibri" panose="020F0502020204030204" pitchFamily="34" charset="0"/>
                          <a:cs typeface="Arial" panose="020B0604020202020204" pitchFamily="34" charset="0"/>
                        </a:rPr>
                        <a:t>After-school</a:t>
                      </a:r>
                      <a:r>
                        <a:rPr lang="fr-FR" sz="900">
                          <a:effectLst/>
                          <a:latin typeface="Arial" panose="020B0604020202020204" pitchFamily="34" charset="0"/>
                          <a:ea typeface="Calibri" panose="020F0502020204030204" pitchFamily="34" charset="0"/>
                          <a:cs typeface="Arial" panose="020B0604020202020204" pitchFamily="34" charset="0"/>
                        </a:rPr>
                        <a:t> care </a:t>
                      </a:r>
                      <a:r>
                        <a:rPr lang="fr-FR" sz="900" err="1">
                          <a:effectLst/>
                          <a:latin typeface="Arial" panose="020B0604020202020204" pitchFamily="34" charset="0"/>
                          <a:ea typeface="Calibri" panose="020F0502020204030204" pitchFamily="34" charset="0"/>
                          <a:cs typeface="Arial" panose="020B0604020202020204" pitchFamily="34" charset="0"/>
                        </a:rPr>
                        <a:t>after</a:t>
                      </a:r>
                      <a:r>
                        <a:rPr lang="fr-FR" sz="900">
                          <a:effectLst/>
                          <a:latin typeface="Arial" panose="020B0604020202020204" pitchFamily="34" charset="0"/>
                          <a:ea typeface="Calibri" panose="020F0502020204030204" pitchFamily="34" charset="0"/>
                          <a:cs typeface="Arial" panose="020B0604020202020204" pitchFamily="34" charset="0"/>
                        </a:rPr>
                        <a:t> the end of a </a:t>
                      </a:r>
                      <a:r>
                        <a:rPr lang="fr-FR" sz="900" err="1">
                          <a:effectLst/>
                          <a:latin typeface="Arial" panose="020B0604020202020204" pitchFamily="34" charset="0"/>
                          <a:ea typeface="Calibri" panose="020F0502020204030204" pitchFamily="34" charset="0"/>
                          <a:cs typeface="Arial" panose="020B0604020202020204" pitchFamily="34" charset="0"/>
                        </a:rPr>
                        <a:t>school</a:t>
                      </a:r>
                      <a:r>
                        <a:rPr lang="fr-FR" sz="900">
                          <a:effectLst/>
                          <a:latin typeface="Arial" panose="020B0604020202020204" pitchFamily="34" charset="0"/>
                          <a:ea typeface="Calibri" panose="020F0502020204030204" pitchFamily="34" charset="0"/>
                          <a:cs typeface="Arial" panose="020B0604020202020204" pitchFamily="34" charset="0"/>
                        </a:rPr>
                        <a:t> </a:t>
                      </a:r>
                      <a:r>
                        <a:rPr lang="fr-FR" sz="900" err="1">
                          <a:effectLst/>
                          <a:latin typeface="Arial" panose="020B0604020202020204" pitchFamily="34" charset="0"/>
                          <a:ea typeface="Calibri" panose="020F0502020204030204" pitchFamily="34" charset="0"/>
                          <a:cs typeface="Arial" panose="020B0604020202020204" pitchFamily="34" charset="0"/>
                        </a:rPr>
                        <a:t>day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451292558"/>
                  </a:ext>
                </a:extLst>
              </a:tr>
              <a:tr h="164884">
                <a:tc gridSpan="4">
                  <a:txBody>
                    <a:bodyPr/>
                    <a:lstStyle/>
                    <a:p>
                      <a:pPr algn="just">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(3.35 – 6.00 pm </a:t>
                      </a:r>
                      <a:r>
                        <a:rPr lang="en-US" sz="900" err="1">
                          <a:effectLst/>
                          <a:latin typeface="Arial" panose="020B0604020202020204" pitchFamily="34" charset="0"/>
                          <a:ea typeface="Calibri" panose="020F0502020204030204" pitchFamily="34" charset="0"/>
                          <a:cs typeface="Arial" panose="020B0604020202020204" pitchFamily="34" charset="0"/>
                        </a:rPr>
                        <a:t>bzw</a:t>
                      </a:r>
                      <a:r>
                        <a:rPr lang="en-US" sz="900">
                          <a:effectLst/>
                          <a:latin typeface="Arial" panose="020B0604020202020204" pitchFamily="34" charset="0"/>
                          <a:ea typeface="Calibri" panose="020F0502020204030204" pitchFamily="34" charset="0"/>
                          <a:cs typeface="Arial" panose="020B0604020202020204" pitchFamily="34" charset="0"/>
                        </a:rPr>
                        <a:t>. 5 pm)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88666177"/>
                  </a:ext>
                </a:extLst>
              </a:tr>
              <a:tr h="164884">
                <a:tc>
                  <a:txBody>
                    <a:bodyPr/>
                    <a:lstStyle/>
                    <a:p>
                      <a:pPr algn="just">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err="1">
                          <a:effectLst/>
                          <a:latin typeface="Arial" panose="020B0604020202020204" pitchFamily="34" charset="0"/>
                          <a:ea typeface="Calibri" panose="020F0502020204030204" pitchFamily="34" charset="0"/>
                          <a:cs typeface="Arial" panose="020B0604020202020204" pitchFamily="34" charset="0"/>
                        </a:rPr>
                        <a:t>sem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err="1">
                          <a:effectLst/>
                          <a:latin typeface="Arial" panose="020B0604020202020204" pitchFamily="34" charset="0"/>
                          <a:ea typeface="Calibri" panose="020F0502020204030204" pitchFamily="34" charset="0"/>
                          <a:cs typeface="Arial" panose="020B0604020202020204" pitchFamily="34" charset="0"/>
                        </a:rPr>
                        <a:t>fy</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51714033"/>
                  </a:ext>
                </a:extLst>
              </a:tr>
              <a:tr h="16488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Montag</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3.35-6.00 </a:t>
                      </a:r>
                      <a:r>
                        <a:rPr lang="de-DE" sz="900" err="1">
                          <a:effectLst/>
                          <a:latin typeface="Arial" panose="020B0604020202020204" pitchFamily="34" charset="0"/>
                          <a:ea typeface="Calibri" panose="020F0502020204030204" pitchFamily="34" charset="0"/>
                          <a:cs typeface="Arial" panose="020B0604020202020204" pitchFamily="34" charset="0"/>
                        </a:rPr>
                        <a:t>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165 €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87204967"/>
                  </a:ext>
                </a:extLst>
              </a:tr>
              <a:tr h="16488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Dienstag</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3.35-6.00 </a:t>
                      </a:r>
                      <a:r>
                        <a:rPr lang="de-DE" sz="900" err="1">
                          <a:effectLst/>
                          <a:latin typeface="Arial" panose="020B0604020202020204" pitchFamily="34" charset="0"/>
                          <a:ea typeface="Calibri" panose="020F0502020204030204" pitchFamily="34" charset="0"/>
                          <a:cs typeface="Arial" panose="020B0604020202020204" pitchFamily="34" charset="0"/>
                        </a:rPr>
                        <a:t>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165 €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2264973"/>
                  </a:ext>
                </a:extLst>
              </a:tr>
              <a:tr h="16488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Mittwoch</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3.35-6.00 </a:t>
                      </a:r>
                      <a:r>
                        <a:rPr lang="de-DE" sz="900" err="1">
                          <a:effectLst/>
                          <a:latin typeface="Arial" panose="020B0604020202020204" pitchFamily="34" charset="0"/>
                          <a:ea typeface="Calibri" panose="020F0502020204030204" pitchFamily="34" charset="0"/>
                          <a:cs typeface="Arial" panose="020B0604020202020204" pitchFamily="34" charset="0"/>
                        </a:rPr>
                        <a:t>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165 €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85567250"/>
                  </a:ext>
                </a:extLst>
              </a:tr>
              <a:tr h="164884">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Donnerstag</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3.35-6.00 </a:t>
                      </a:r>
                      <a:r>
                        <a:rPr lang="de-DE" sz="900" err="1">
                          <a:effectLst/>
                          <a:latin typeface="Arial" panose="020B0604020202020204" pitchFamily="34" charset="0"/>
                          <a:ea typeface="Calibri" panose="020F0502020204030204" pitchFamily="34" charset="0"/>
                          <a:cs typeface="Arial" panose="020B0604020202020204" pitchFamily="34" charset="0"/>
                        </a:rPr>
                        <a:t>pm</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165 €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a:noFill/>
                    </a:lnB>
                    <a:noFill/>
                  </a:tcPr>
                </a:tc>
                <a:tc>
                  <a:txBody>
                    <a:bodyPr/>
                    <a:lstStyle/>
                    <a:p>
                      <a:pPr algn="just">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280 €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92750513"/>
                  </a:ext>
                </a:extLst>
              </a:tr>
              <a:tr h="745614">
                <a:tc>
                  <a:txBody>
                    <a:bodyPr/>
                    <a:lstStyle/>
                    <a:p>
                      <a:pPr>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Freitag</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3.35-5.00 pm</a:t>
                      </a:r>
                      <a:endParaRPr lang="de-DE" sz="900">
                        <a:effectLst/>
                        <a:latin typeface="Arial" panose="020B0604020202020204" pitchFamily="34" charset="0"/>
                        <a:ea typeface="Calibri" panose="020F0502020204030204" pitchFamily="34" charset="0"/>
                        <a:cs typeface="Calibri" panose="020F0502020204030204" pitchFamily="34" charset="0"/>
                      </a:endParaRPr>
                    </a:p>
                    <a:p>
                      <a:pPr>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    5.00-6.00 pm</a:t>
                      </a:r>
                      <a:endParaRPr lang="de-DE" sz="900">
                        <a:effectLst/>
                        <a:latin typeface="Arial" panose="020B060402020202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100 </a:t>
                      </a:r>
                      <a:r>
                        <a:rPr lang="de-DE" sz="900">
                          <a:effectLst/>
                          <a:latin typeface="Arial" panose="020B0604020202020204" pitchFamily="34" charset="0"/>
                          <a:ea typeface="Calibri" panose="020F0502020204030204" pitchFamily="34" charset="0"/>
                          <a:cs typeface="Arial" panose="020B0604020202020204" pitchFamily="34" charset="0"/>
                        </a:rPr>
                        <a:t>€</a:t>
                      </a:r>
                      <a:endParaRPr lang="de-DE" sz="900">
                        <a:effectLst/>
                        <a:latin typeface="Arial" panose="020B0604020202020204" pitchFamily="34" charset="0"/>
                        <a:ea typeface="Calibri" panose="020F0502020204030204" pitchFamily="34" charset="0"/>
                        <a:cs typeface="Calibri" panose="020F0502020204030204" pitchFamily="34" charset="0"/>
                      </a:endParaRPr>
                    </a:p>
                    <a:p>
                      <a:pPr>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  65 €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170 €</a:t>
                      </a:r>
                      <a:endParaRPr lang="de-DE" sz="900">
                        <a:effectLst/>
                        <a:latin typeface="Arial" panose="020B0604020202020204" pitchFamily="34" charset="0"/>
                        <a:ea typeface="Calibri" panose="020F0502020204030204" pitchFamily="34" charset="0"/>
                        <a:cs typeface="Calibri" panose="020F0502020204030204" pitchFamily="34" charset="0"/>
                      </a:endParaRPr>
                    </a:p>
                    <a:p>
                      <a:pPr>
                        <a:lnSpc>
                          <a:spcPct val="115000"/>
                        </a:lnSpc>
                        <a:spcAft>
                          <a:spcPts val="1000"/>
                        </a:spcAft>
                      </a:pPr>
                      <a:r>
                        <a:rPr lang="de-DE" sz="900">
                          <a:effectLst/>
                          <a:latin typeface="Arial" panose="020B0604020202020204" pitchFamily="34" charset="0"/>
                          <a:ea typeface="Calibri" panose="020F0502020204030204" pitchFamily="34" charset="0"/>
                          <a:cs typeface="Arial" panose="020B0604020202020204" pitchFamily="34" charset="0"/>
                        </a:rPr>
                        <a:t>110 €</a:t>
                      </a:r>
                      <a:endParaRPr lang="de-DE" sz="900">
                        <a:effectLst/>
                        <a:latin typeface="Arial" panose="020B0604020202020204" pitchFamily="34" charset="0"/>
                        <a:ea typeface="Calibri" panose="020F0502020204030204" pitchFamily="34" charset="0"/>
                        <a:cs typeface="Calibri" panose="020F0502020204030204" pitchFamily="34" charset="0"/>
                      </a:endParaRPr>
                    </a:p>
                    <a:p>
                      <a:pPr>
                        <a:lnSpc>
                          <a:spcPct val="115000"/>
                        </a:lnSpc>
                        <a:spcAft>
                          <a:spcPts val="1000"/>
                        </a:spcAft>
                      </a:pPr>
                      <a:r>
                        <a:rPr lang="en-US" sz="900">
                          <a:effectLst/>
                          <a:latin typeface="Arial" panose="020B0604020202020204" pitchFamily="34" charset="0"/>
                          <a:ea typeface="Calibri" panose="020F0502020204030204" pitchFamily="34" charset="0"/>
                          <a:cs typeface="Arial" panose="020B0604020202020204" pitchFamily="34" charset="0"/>
                        </a:rPr>
                        <a:t> </a:t>
                      </a:r>
                      <a:endParaRPr lang="de-DE" sz="9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140871"/>
                  </a:ext>
                </a:extLst>
              </a:tr>
            </a:tbl>
          </a:graphicData>
        </a:graphic>
      </p:graphicFrame>
      <p:sp>
        <p:nvSpPr>
          <p:cNvPr id="19" name="Textfeld 18">
            <a:extLst>
              <a:ext uri="{FF2B5EF4-FFF2-40B4-BE49-F238E27FC236}">
                <a16:creationId xmlns:a16="http://schemas.microsoft.com/office/drawing/2014/main" id="{61BE337C-E4DB-9582-35E2-4D4960940C51}"/>
              </a:ext>
            </a:extLst>
          </p:cNvPr>
          <p:cNvSpPr txBox="1"/>
          <p:nvPr/>
        </p:nvSpPr>
        <p:spPr>
          <a:xfrm>
            <a:off x="1272300" y="6014094"/>
            <a:ext cx="4574097" cy="507831"/>
          </a:xfrm>
          <a:prstGeom prst="rect">
            <a:avLst/>
          </a:prstGeom>
          <a:noFill/>
        </p:spPr>
        <p:txBody>
          <a:bodyPr wrap="square">
            <a:spAutoFit/>
          </a:bodyPr>
          <a:lstStyle/>
          <a:p>
            <a:pPr defTabSz="342900"/>
            <a:r>
              <a:rPr lang="en-US" sz="900">
                <a:solidFill>
                  <a:prstClr val="black"/>
                </a:solidFill>
                <a:latin typeface="Arial" panose="020B0604020202020204" pitchFamily="34" charset="0"/>
                <a:cs typeface="Arial" panose="020B0604020202020204" pitchFamily="34" charset="0"/>
              </a:rPr>
              <a:t>1. semester (</a:t>
            </a:r>
            <a:r>
              <a:rPr lang="en-US" sz="900" err="1">
                <a:solidFill>
                  <a:prstClr val="black"/>
                </a:solidFill>
                <a:latin typeface="Arial" panose="020B0604020202020204" pitchFamily="34" charset="0"/>
                <a:cs typeface="Arial" panose="020B0604020202020204" pitchFamily="34" charset="0"/>
              </a:rPr>
              <a:t>sem</a:t>
            </a:r>
            <a:r>
              <a:rPr lang="en-US" sz="900">
                <a:solidFill>
                  <a:prstClr val="black"/>
                </a:solidFill>
                <a:latin typeface="Arial" panose="020B0604020202020204" pitchFamily="34" charset="0"/>
                <a:cs typeface="Arial" panose="020B0604020202020204" pitchFamily="34" charset="0"/>
              </a:rPr>
              <a:t>) : September-January</a:t>
            </a:r>
          </a:p>
          <a:p>
            <a:pPr defTabSz="342900"/>
            <a:r>
              <a:rPr lang="en-US" sz="900">
                <a:solidFill>
                  <a:prstClr val="black"/>
                </a:solidFill>
                <a:latin typeface="Arial" panose="020B0604020202020204" pitchFamily="34" charset="0"/>
                <a:cs typeface="Arial" panose="020B0604020202020204" pitchFamily="34" charset="0"/>
              </a:rPr>
              <a:t>2. semester (</a:t>
            </a:r>
            <a:r>
              <a:rPr lang="en-US" sz="900" err="1">
                <a:solidFill>
                  <a:prstClr val="black"/>
                </a:solidFill>
                <a:latin typeface="Arial" panose="020B0604020202020204" pitchFamily="34" charset="0"/>
                <a:cs typeface="Arial" panose="020B0604020202020204" pitchFamily="34" charset="0"/>
              </a:rPr>
              <a:t>sem</a:t>
            </a:r>
            <a:r>
              <a:rPr lang="en-US" sz="900">
                <a:solidFill>
                  <a:prstClr val="black"/>
                </a:solidFill>
                <a:latin typeface="Arial" panose="020B0604020202020204" pitchFamily="34" charset="0"/>
                <a:cs typeface="Arial" panose="020B0604020202020204" pitchFamily="34" charset="0"/>
              </a:rPr>
              <a:t>) : February-July</a:t>
            </a:r>
          </a:p>
          <a:p>
            <a:pPr defTabSz="342900"/>
            <a:r>
              <a:rPr lang="en-US" sz="900">
                <a:solidFill>
                  <a:prstClr val="black"/>
                </a:solidFill>
                <a:latin typeface="Arial" panose="020B0604020202020204" pitchFamily="34" charset="0"/>
                <a:cs typeface="Arial" panose="020B0604020202020204" pitchFamily="34" charset="0"/>
              </a:rPr>
              <a:t>Full year (</a:t>
            </a:r>
            <a:r>
              <a:rPr lang="en-US" sz="900" err="1">
                <a:solidFill>
                  <a:prstClr val="black"/>
                </a:solidFill>
                <a:latin typeface="Arial" panose="020B0604020202020204" pitchFamily="34" charset="0"/>
                <a:cs typeface="Arial" panose="020B0604020202020204" pitchFamily="34" charset="0"/>
              </a:rPr>
              <a:t>fy</a:t>
            </a:r>
            <a:r>
              <a:rPr lang="en-US" sz="900">
                <a:solidFill>
                  <a:prstClr val="black"/>
                </a:solidFill>
                <a:latin typeface="Arial" panose="020B0604020202020204" pitchFamily="34" charset="0"/>
                <a:cs typeface="Arial" panose="020B0604020202020204" pitchFamily="34" charset="0"/>
              </a:rPr>
              <a:t>) : September-July</a:t>
            </a:r>
            <a:endParaRPr lang="de-DE" sz="900">
              <a:solidFill>
                <a:prstClr val="black"/>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7A9A7B87-FE0C-E8F6-F638-1043D3147584}"/>
              </a:ext>
            </a:extLst>
          </p:cNvPr>
          <p:cNvSpPr txBox="1"/>
          <p:nvPr/>
        </p:nvSpPr>
        <p:spPr>
          <a:xfrm>
            <a:off x="1401934" y="3176240"/>
            <a:ext cx="4725994" cy="707886"/>
          </a:xfrm>
          <a:prstGeom prst="rect">
            <a:avLst/>
          </a:prstGeom>
          <a:noFill/>
        </p:spPr>
        <p:txBody>
          <a:bodyPr wrap="square">
            <a:spAutoFit/>
          </a:bodyPr>
          <a:lstStyle/>
          <a:p>
            <a:pPr defTabSz="342900"/>
            <a:r>
              <a:rPr lang="en-US" sz="1000" b="1">
                <a:solidFill>
                  <a:prstClr val="black"/>
                </a:solidFill>
                <a:latin typeface="Arial" panose="020B0604020202020204" pitchFamily="34" charset="0"/>
                <a:cs typeface="Arial" panose="020B0604020202020204" pitchFamily="34" charset="0"/>
              </a:rPr>
              <a:t>Costs</a:t>
            </a:r>
          </a:p>
          <a:p>
            <a:pPr defTabSz="342900"/>
            <a:r>
              <a:rPr lang="en-US" sz="1000">
                <a:solidFill>
                  <a:prstClr val="black"/>
                </a:solidFill>
                <a:latin typeface="Arial" panose="020B0604020202020204" pitchFamily="34" charset="0"/>
                <a:cs typeface="Arial" panose="020B0604020202020204" pitchFamily="34" charset="0"/>
              </a:rPr>
              <a:t>The participation in the after-school child care program is voluntary but liable for payment. In advance, you have to choose the days on which your child participates either per semester or for the full school year.</a:t>
            </a:r>
            <a:endParaRPr lang="de-DE" sz="10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0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4" descr="Logo">
            <a:extLst>
              <a:ext uri="{FF2B5EF4-FFF2-40B4-BE49-F238E27FC236}">
                <a16:creationId xmlns:a16="http://schemas.microsoft.com/office/drawing/2014/main" id="{D0252324-1F8E-4A26-AF9A-7FB99885F73C}"/>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408387" y="4638429"/>
            <a:ext cx="2735613" cy="2219571"/>
          </a:xfrm>
          <a:prstGeom prst="rect">
            <a:avLst/>
          </a:prstGeom>
          <a:noFill/>
          <a:ln>
            <a:noFill/>
          </a:ln>
        </p:spPr>
      </p:pic>
      <p:sp>
        <p:nvSpPr>
          <p:cNvPr id="2" name="Titel 1">
            <a:extLst>
              <a:ext uri="{FF2B5EF4-FFF2-40B4-BE49-F238E27FC236}">
                <a16:creationId xmlns:a16="http://schemas.microsoft.com/office/drawing/2014/main" id="{92EAF551-275A-4FFE-8BCA-340CC3FAE678}"/>
              </a:ext>
            </a:extLst>
          </p:cNvPr>
          <p:cNvSpPr>
            <a:spLocks noGrp="1"/>
          </p:cNvSpPr>
          <p:nvPr>
            <p:ph type="ctrTitle"/>
          </p:nvPr>
        </p:nvSpPr>
        <p:spPr>
          <a:xfrm>
            <a:off x="1565946" y="726036"/>
            <a:ext cx="6725798" cy="5583481"/>
          </a:xfrm>
        </p:spPr>
        <p:txBody>
          <a:bodyPr/>
          <a:lstStyle/>
          <a:p>
            <a:pPr algn="l"/>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br>
              <a:rPr lang="de-DE" sz="2100">
                <a:solidFill>
                  <a:srgbClr val="002060"/>
                </a:solidFill>
              </a:rPr>
            </a:br>
            <a:r>
              <a:rPr lang="de-DE" sz="1600" err="1">
                <a:solidFill>
                  <a:srgbClr val="002060"/>
                </a:solidFill>
              </a:rPr>
              <a:t>We</a:t>
            </a:r>
            <a:r>
              <a:rPr lang="de-DE" sz="1600">
                <a:solidFill>
                  <a:srgbClr val="002060"/>
                </a:solidFill>
              </a:rPr>
              <a:t> collaborate </a:t>
            </a:r>
            <a:r>
              <a:rPr lang="de-DE" sz="1600" err="1">
                <a:solidFill>
                  <a:srgbClr val="002060"/>
                </a:solidFill>
              </a:rPr>
              <a:t>with</a:t>
            </a:r>
            <a:r>
              <a:rPr lang="de-DE" sz="1600">
                <a:solidFill>
                  <a:srgbClr val="002060"/>
                </a:solidFill>
              </a:rPr>
              <a:t>:</a:t>
            </a:r>
            <a:br>
              <a:rPr lang="de-DE" sz="1600">
                <a:solidFill>
                  <a:srgbClr val="002060"/>
                </a:solidFill>
              </a:rPr>
            </a:br>
            <a:r>
              <a:rPr lang="de-DE" sz="1600">
                <a:solidFill>
                  <a:srgbClr val="002060"/>
                </a:solidFill>
              </a:rPr>
              <a:t>ESK  - Headmaster </a:t>
            </a:r>
            <a:r>
              <a:rPr lang="de-DE" sz="1600">
                <a:solidFill>
                  <a:srgbClr val="0070C0"/>
                </a:solidFill>
              </a:rPr>
              <a:t>(Open-door day, Summer festival, etc.)</a:t>
            </a:r>
            <a:br>
              <a:rPr lang="de-DE" sz="1600">
                <a:solidFill>
                  <a:srgbClr val="002060"/>
                </a:solidFill>
              </a:rPr>
            </a:br>
            <a:r>
              <a:rPr lang="de-DE" sz="1600">
                <a:solidFill>
                  <a:srgbClr val="002060"/>
                </a:solidFill>
              </a:rPr>
              <a:t>        - Primary School </a:t>
            </a:r>
            <a:r>
              <a:rPr lang="de-DE" sz="1600" err="1">
                <a:solidFill>
                  <a:srgbClr val="002060"/>
                </a:solidFill>
              </a:rPr>
              <a:t>headmaster</a:t>
            </a:r>
            <a:r>
              <a:rPr lang="de-DE" sz="1600">
                <a:solidFill>
                  <a:srgbClr val="002060"/>
                </a:solidFill>
              </a:rPr>
              <a:t> </a:t>
            </a:r>
            <a:r>
              <a:rPr lang="de-DE" sz="1600">
                <a:solidFill>
                  <a:srgbClr val="0070C0"/>
                </a:solidFill>
              </a:rPr>
              <a:t>(</a:t>
            </a:r>
            <a:r>
              <a:rPr lang="de-DE" sz="1600" err="1">
                <a:solidFill>
                  <a:srgbClr val="0070C0"/>
                </a:solidFill>
              </a:rPr>
              <a:t>the</a:t>
            </a:r>
            <a:r>
              <a:rPr lang="de-DE" sz="1600">
                <a:solidFill>
                  <a:srgbClr val="0070C0"/>
                </a:solidFill>
              </a:rPr>
              <a:t> </a:t>
            </a:r>
            <a:r>
              <a:rPr lang="de-DE" sz="1600" err="1">
                <a:solidFill>
                  <a:srgbClr val="0070C0"/>
                </a:solidFill>
              </a:rPr>
              <a:t>MoMi</a:t>
            </a:r>
            <a:r>
              <a:rPr lang="de-DE" sz="1600">
                <a:solidFill>
                  <a:srgbClr val="0070C0"/>
                </a:solidFill>
              </a:rPr>
              <a:t>/</a:t>
            </a:r>
            <a:r>
              <a:rPr lang="de-DE" sz="1600" err="1">
                <a:solidFill>
                  <a:srgbClr val="0070C0"/>
                </a:solidFill>
              </a:rPr>
              <a:t>NaMi</a:t>
            </a:r>
            <a:r>
              <a:rPr lang="de-DE" sz="1600">
                <a:solidFill>
                  <a:srgbClr val="0070C0"/>
                </a:solidFill>
              </a:rPr>
              <a:t> Teachers </a:t>
            </a:r>
            <a:r>
              <a:rPr lang="de-DE" sz="1600" err="1">
                <a:solidFill>
                  <a:srgbClr val="0070C0"/>
                </a:solidFill>
              </a:rPr>
              <a:t>take</a:t>
            </a:r>
            <a:r>
              <a:rPr lang="de-DE" sz="1600">
                <a:solidFill>
                  <a:srgbClr val="0070C0"/>
                </a:solidFill>
              </a:rPr>
              <a:t>		</a:t>
            </a:r>
            <a:r>
              <a:rPr lang="de-DE" sz="1600" err="1">
                <a:solidFill>
                  <a:srgbClr val="0070C0"/>
                </a:solidFill>
              </a:rPr>
              <a:t>place</a:t>
            </a:r>
            <a:r>
              <a:rPr lang="de-DE" sz="1600">
                <a:solidFill>
                  <a:srgbClr val="0070C0"/>
                </a:solidFill>
              </a:rPr>
              <a:t> in </a:t>
            </a:r>
            <a:r>
              <a:rPr lang="de-DE" sz="1600" err="1">
                <a:solidFill>
                  <a:srgbClr val="0070C0"/>
                </a:solidFill>
              </a:rPr>
              <a:t>the</a:t>
            </a:r>
            <a:r>
              <a:rPr lang="de-DE" sz="1600">
                <a:solidFill>
                  <a:srgbClr val="0070C0"/>
                </a:solidFill>
              </a:rPr>
              <a:t> Primary School building – the rules of the ESK </a:t>
            </a:r>
            <a:r>
              <a:rPr lang="de-DE" sz="1600" err="1">
                <a:solidFill>
                  <a:srgbClr val="0070C0"/>
                </a:solidFill>
              </a:rPr>
              <a:t>apply</a:t>
            </a:r>
            <a:r>
              <a:rPr lang="de-DE" sz="1600">
                <a:solidFill>
                  <a:srgbClr val="0070C0"/>
                </a:solidFill>
              </a:rPr>
              <a:t>)</a:t>
            </a:r>
            <a:br>
              <a:rPr lang="de-DE" sz="1600">
                <a:solidFill>
                  <a:srgbClr val="0070C0"/>
                </a:solidFill>
              </a:rPr>
            </a:br>
            <a:r>
              <a:rPr lang="de-DE" sz="1600">
                <a:solidFill>
                  <a:srgbClr val="0070C0"/>
                </a:solidFill>
              </a:rPr>
              <a:t>	   </a:t>
            </a:r>
            <a:r>
              <a:rPr lang="de-DE" sz="1600">
                <a:solidFill>
                  <a:srgbClr val="002060"/>
                </a:solidFill>
              </a:rPr>
              <a:t>- </a:t>
            </a:r>
            <a:r>
              <a:rPr lang="de-DE" sz="1600" err="1">
                <a:solidFill>
                  <a:srgbClr val="002060"/>
                </a:solidFill>
              </a:rPr>
              <a:t>secretary</a:t>
            </a:r>
            <a:r>
              <a:rPr lang="de-DE" sz="1600">
                <a:solidFill>
                  <a:srgbClr val="002060"/>
                </a:solidFill>
              </a:rPr>
              <a:t>, school-nurse, </a:t>
            </a:r>
            <a:r>
              <a:rPr lang="de-DE" sz="1600" err="1">
                <a:solidFill>
                  <a:srgbClr val="002060"/>
                </a:solidFill>
              </a:rPr>
              <a:t>caretaker</a:t>
            </a:r>
            <a:r>
              <a:rPr lang="de-DE" sz="1600">
                <a:solidFill>
                  <a:srgbClr val="002060"/>
                </a:solidFill>
              </a:rPr>
              <a:t> </a:t>
            </a:r>
            <a:r>
              <a:rPr lang="de-DE" sz="1600" err="1">
                <a:solidFill>
                  <a:srgbClr val="002060"/>
                </a:solidFill>
              </a:rPr>
              <a:t>building</a:t>
            </a:r>
            <a:br>
              <a:rPr lang="de-DE" sz="1600">
                <a:solidFill>
                  <a:srgbClr val="002060"/>
                </a:solidFill>
              </a:rPr>
            </a:br>
            <a:r>
              <a:rPr lang="de-DE" sz="1600">
                <a:solidFill>
                  <a:srgbClr val="002060"/>
                </a:solidFill>
              </a:rPr>
              <a:t>         - Teachers, Preschool teachers from KG and Primary School</a:t>
            </a:r>
            <a:br>
              <a:rPr lang="de-DE" sz="1600">
                <a:solidFill>
                  <a:srgbClr val="002060"/>
                </a:solidFill>
              </a:rPr>
            </a:br>
            <a:r>
              <a:rPr lang="de-DE" sz="1600">
                <a:solidFill>
                  <a:srgbClr val="002060"/>
                </a:solidFill>
              </a:rPr>
              <a:t>					</a:t>
            </a:r>
            <a:r>
              <a:rPr lang="de-DE" sz="1600">
                <a:solidFill>
                  <a:srgbClr val="0070C0"/>
                </a:solidFill>
              </a:rPr>
              <a:t>(Handing over the pupils after classes are finished)</a:t>
            </a:r>
            <a:br>
              <a:rPr lang="de-DE" sz="1600">
                <a:solidFill>
                  <a:srgbClr val="0070C0"/>
                </a:solidFill>
              </a:rPr>
            </a:br>
            <a:r>
              <a:rPr lang="de-DE" sz="1600" err="1">
                <a:solidFill>
                  <a:srgbClr val="002060"/>
                </a:solidFill>
              </a:rPr>
              <a:t>Parents</a:t>
            </a:r>
            <a:r>
              <a:rPr lang="de-DE" sz="1600">
                <a:solidFill>
                  <a:srgbClr val="002060"/>
                </a:solidFill>
              </a:rPr>
              <a:t> Association (PA)</a:t>
            </a:r>
            <a:br>
              <a:rPr lang="de-DE" sz="1600">
                <a:solidFill>
                  <a:srgbClr val="002060"/>
                </a:solidFill>
              </a:rPr>
            </a:br>
            <a:r>
              <a:rPr lang="de-DE" sz="1600">
                <a:solidFill>
                  <a:srgbClr val="002060"/>
                </a:solidFill>
              </a:rPr>
              <a:t>					</a:t>
            </a:r>
            <a:r>
              <a:rPr lang="de-DE" sz="1600">
                <a:solidFill>
                  <a:srgbClr val="0070C0"/>
                </a:solidFill>
              </a:rPr>
              <a:t>The kids will be accompanied to the activities </a:t>
            </a:r>
            <a:br>
              <a:rPr lang="de-DE" sz="1600">
                <a:solidFill>
                  <a:srgbClr val="0070C0"/>
                </a:solidFill>
              </a:rPr>
            </a:br>
            <a:r>
              <a:rPr lang="de-DE" sz="1600">
                <a:solidFill>
                  <a:srgbClr val="0070C0"/>
                </a:solidFill>
              </a:rPr>
              <a:t>					</a:t>
            </a:r>
            <a:r>
              <a:rPr lang="de-DE" sz="1600" err="1">
                <a:solidFill>
                  <a:srgbClr val="0070C0"/>
                </a:solidFill>
              </a:rPr>
              <a:t>organized</a:t>
            </a:r>
            <a:r>
              <a:rPr lang="de-DE" sz="1600">
                <a:solidFill>
                  <a:srgbClr val="0070C0"/>
                </a:solidFill>
              </a:rPr>
              <a:t> by the PA (within the </a:t>
            </a:r>
            <a:r>
              <a:rPr lang="de-DE" sz="1600" err="1">
                <a:solidFill>
                  <a:srgbClr val="0070C0"/>
                </a:solidFill>
              </a:rPr>
              <a:t>school</a:t>
            </a:r>
            <a:r>
              <a:rPr lang="de-DE" sz="1600">
                <a:solidFill>
                  <a:srgbClr val="0070C0"/>
                </a:solidFill>
              </a:rPr>
              <a:t> </a:t>
            </a:r>
            <a:r>
              <a:rPr lang="de-DE" sz="1600" err="1">
                <a:solidFill>
                  <a:srgbClr val="0070C0"/>
                </a:solidFill>
              </a:rPr>
              <a:t>area</a:t>
            </a:r>
            <a:r>
              <a:rPr lang="de-DE" sz="1600">
                <a:solidFill>
                  <a:srgbClr val="0070C0"/>
                </a:solidFill>
              </a:rPr>
              <a:t>)</a:t>
            </a:r>
            <a:br>
              <a:rPr lang="de-DE" sz="1600">
                <a:solidFill>
                  <a:srgbClr val="0070C0"/>
                </a:solidFill>
              </a:rPr>
            </a:br>
            <a:br>
              <a:rPr lang="de-DE" sz="1600">
                <a:solidFill>
                  <a:srgbClr val="0070C0"/>
                </a:solidFill>
              </a:rPr>
            </a:br>
            <a:r>
              <a:rPr lang="en-US" sz="1600">
                <a:solidFill>
                  <a:srgbClr val="002060"/>
                </a:solidFill>
              </a:rPr>
              <a:t>We are pleased if you are interested in our care program</a:t>
            </a:r>
            <a:r>
              <a:rPr lang="de-DE" sz="1600">
                <a:solidFill>
                  <a:srgbClr val="002060"/>
                </a:solidFill>
              </a:rPr>
              <a:t>.</a:t>
            </a:r>
            <a:br>
              <a:rPr lang="de-DE" sz="1600">
                <a:solidFill>
                  <a:srgbClr val="002060"/>
                </a:solidFill>
              </a:rPr>
            </a:br>
            <a:r>
              <a:rPr lang="de-DE" sz="1600" err="1">
                <a:solidFill>
                  <a:srgbClr val="002060"/>
                </a:solidFill>
              </a:rPr>
              <a:t>Please</a:t>
            </a:r>
            <a:r>
              <a:rPr lang="de-DE" sz="1600">
                <a:solidFill>
                  <a:srgbClr val="002060"/>
                </a:solidFill>
              </a:rPr>
              <a:t> </a:t>
            </a:r>
            <a:r>
              <a:rPr lang="de-DE" sz="1600" err="1">
                <a:solidFill>
                  <a:srgbClr val="002060"/>
                </a:solidFill>
              </a:rPr>
              <a:t>feel</a:t>
            </a:r>
            <a:r>
              <a:rPr lang="de-DE" sz="1600">
                <a:solidFill>
                  <a:srgbClr val="002060"/>
                </a:solidFill>
              </a:rPr>
              <a:t> </a:t>
            </a:r>
            <a:r>
              <a:rPr lang="de-DE" sz="1600" err="1">
                <a:solidFill>
                  <a:srgbClr val="002060"/>
                </a:solidFill>
              </a:rPr>
              <a:t>free</a:t>
            </a:r>
            <a:r>
              <a:rPr lang="de-DE" sz="1600">
                <a:solidFill>
                  <a:srgbClr val="002060"/>
                </a:solidFill>
              </a:rPr>
              <a:t> </a:t>
            </a:r>
            <a:r>
              <a:rPr lang="de-DE" sz="1600" err="1">
                <a:solidFill>
                  <a:srgbClr val="002060"/>
                </a:solidFill>
              </a:rPr>
              <a:t>to</a:t>
            </a:r>
            <a:r>
              <a:rPr lang="de-DE" sz="1600">
                <a:solidFill>
                  <a:srgbClr val="002060"/>
                </a:solidFill>
              </a:rPr>
              <a:t> </a:t>
            </a:r>
            <a:r>
              <a:rPr lang="de-DE" sz="1600" err="1">
                <a:solidFill>
                  <a:srgbClr val="002060"/>
                </a:solidFill>
              </a:rPr>
              <a:t>contact</a:t>
            </a:r>
            <a:r>
              <a:rPr lang="de-DE" sz="1600">
                <a:solidFill>
                  <a:srgbClr val="002060"/>
                </a:solidFill>
              </a:rPr>
              <a:t> </a:t>
            </a:r>
            <a:r>
              <a:rPr lang="de-DE" sz="1600" err="1">
                <a:solidFill>
                  <a:srgbClr val="002060"/>
                </a:solidFill>
              </a:rPr>
              <a:t>us</a:t>
            </a:r>
            <a:r>
              <a:rPr lang="de-DE" sz="1600">
                <a:solidFill>
                  <a:srgbClr val="002060"/>
                </a:solidFill>
              </a:rPr>
              <a:t>: </a:t>
            </a:r>
            <a:br>
              <a:rPr lang="de-DE" sz="1600">
                <a:solidFill>
                  <a:srgbClr val="002060"/>
                </a:solidFill>
              </a:rPr>
            </a:br>
            <a:br>
              <a:rPr lang="de-DE" sz="1350">
                <a:solidFill>
                  <a:srgbClr val="002060"/>
                </a:solidFill>
              </a:rPr>
            </a:br>
            <a:r>
              <a:rPr lang="de-DE" sz="2200">
                <a:solidFill>
                  <a:srgbClr val="00B0F0"/>
                </a:solidFill>
              </a:rPr>
              <a:t>www.momi-nachmittagsbetreuung.eu </a:t>
            </a:r>
            <a:br>
              <a:rPr lang="de-DE" sz="1350">
                <a:solidFill>
                  <a:srgbClr val="002060"/>
                </a:solidFill>
              </a:rPr>
            </a:br>
            <a:br>
              <a:rPr lang="de-DE" sz="1350">
                <a:solidFill>
                  <a:srgbClr val="002060"/>
                </a:solidFill>
              </a:rPr>
            </a:br>
            <a:r>
              <a:rPr lang="de-DE" sz="1800">
                <a:solidFill>
                  <a:srgbClr val="002060"/>
                </a:solidFill>
              </a:rPr>
              <a:t>email: </a:t>
            </a:r>
            <a:r>
              <a:rPr lang="de-DE" sz="1800">
                <a:solidFill>
                  <a:srgbClr val="002060"/>
                </a:solidFill>
                <a:hlinkClick r:id="rId4"/>
              </a:rPr>
              <a:t>info@momi-nachmittagsbetreuung.eu</a:t>
            </a:r>
            <a:br>
              <a:rPr lang="de-DE" sz="1800">
                <a:solidFill>
                  <a:srgbClr val="002060"/>
                </a:solidFill>
              </a:rPr>
            </a:br>
            <a:r>
              <a:rPr lang="de-DE" sz="1800">
                <a:solidFill>
                  <a:srgbClr val="002060"/>
                </a:solidFill>
              </a:rPr>
              <a:t>Contact: Corina Mayer</a:t>
            </a:r>
            <a:br>
              <a:rPr lang="de-DE" sz="1350">
                <a:solidFill>
                  <a:srgbClr val="002060"/>
                </a:solidFill>
              </a:rPr>
            </a:br>
            <a:endParaRPr lang="de-DE" sz="1350">
              <a:solidFill>
                <a:srgbClr val="0070C0"/>
              </a:solidFill>
            </a:endParaRPr>
          </a:p>
        </p:txBody>
      </p:sp>
      <p:sp>
        <p:nvSpPr>
          <p:cNvPr id="5" name="Rechteck 4">
            <a:extLst>
              <a:ext uri="{FF2B5EF4-FFF2-40B4-BE49-F238E27FC236}">
                <a16:creationId xmlns:a16="http://schemas.microsoft.com/office/drawing/2014/main" id="{3F3B14C6-3676-4C09-A351-422587D93983}"/>
              </a:ext>
            </a:extLst>
          </p:cNvPr>
          <p:cNvSpPr/>
          <p:nvPr/>
        </p:nvSpPr>
        <p:spPr>
          <a:xfrm>
            <a:off x="636626" y="298996"/>
            <a:ext cx="7283918" cy="854080"/>
          </a:xfrm>
          <a:prstGeom prst="rect">
            <a:avLst/>
          </a:prstGeom>
        </p:spPr>
        <p:txBody>
          <a:bodyPr wrap="square">
            <a:spAutoFit/>
          </a:bodyPr>
          <a:lstStyle/>
          <a:p>
            <a:pPr indent="337185" algn="ctr" defTabSz="342900"/>
            <a:r>
              <a:rPr lang="de-DE" sz="1350" b="1">
                <a:solidFill>
                  <a:srgbClr val="000080"/>
                </a:solidFill>
                <a:latin typeface="Arial" panose="020B0604020202020204" pitchFamily="34" charset="0"/>
                <a:ea typeface="Times New Roman" panose="02020603050405020304" pitchFamily="18" charset="0"/>
                <a:cs typeface="Times New Roman" panose="02020603050405020304" pitchFamily="18" charset="0"/>
              </a:rPr>
              <a:t> </a:t>
            </a:r>
            <a:r>
              <a:rPr lang="de-DE" sz="1200" b="1">
                <a:solidFill>
                  <a:srgbClr val="000080"/>
                </a:solidFill>
                <a:latin typeface="Arial" panose="020B0604020202020204" pitchFamily="34" charset="0"/>
                <a:ea typeface="Times New Roman" panose="02020603050405020304" pitchFamily="18" charset="0"/>
                <a:cs typeface="Times New Roman" panose="02020603050405020304" pitchFamily="18" charset="0"/>
              </a:rPr>
              <a:t>Nachmittagsbetreuung an der Europäischen Schule Karlsruhe e.V.				</a:t>
            </a:r>
            <a:endParaRPr lang="de-DE" sz="1200" b="1">
              <a:solidFill>
                <a:srgbClr val="000080"/>
              </a:solidFill>
              <a:latin typeface="Times" panose="02020603050405020304" pitchFamily="18" charset="0"/>
              <a:ea typeface="Times New Roman" panose="02020603050405020304" pitchFamily="18" charset="0"/>
              <a:cs typeface="Times New Roman" panose="02020603050405020304" pitchFamily="18" charset="0"/>
            </a:endParaRPr>
          </a:p>
          <a:p>
            <a:pPr algn="ctr" defTabSz="342900"/>
            <a:r>
              <a:rPr lang="de-DE" sz="1200">
                <a:solidFill>
                  <a:srgbClr val="000080"/>
                </a:solidFill>
                <a:latin typeface="Arial" panose="020B0604020202020204" pitchFamily="34" charset="0"/>
                <a:ea typeface="Times New Roman" panose="02020603050405020304" pitchFamily="18" charset="0"/>
                <a:cs typeface="Times New Roman" panose="02020603050405020304" pitchFamily="18" charset="0"/>
              </a:rPr>
              <a:t>„</a:t>
            </a:r>
            <a:r>
              <a:rPr lang="de-DE" sz="1200" err="1">
                <a:solidFill>
                  <a:srgbClr val="000080"/>
                </a:solidFill>
                <a:latin typeface="Arial" panose="020B0604020202020204" pitchFamily="34" charset="0"/>
                <a:ea typeface="Times New Roman" panose="02020603050405020304" pitchFamily="18" charset="0"/>
                <a:cs typeface="Times New Roman" panose="02020603050405020304" pitchFamily="18" charset="0"/>
              </a:rPr>
              <a:t>MoMi</a:t>
            </a:r>
            <a:r>
              <a:rPr lang="de-DE" sz="1200">
                <a:solidFill>
                  <a:srgbClr val="000080"/>
                </a:solidFill>
                <a:latin typeface="Arial" panose="020B0604020202020204" pitchFamily="34" charset="0"/>
                <a:ea typeface="Times New Roman" panose="02020603050405020304" pitchFamily="18" charset="0"/>
                <a:cs typeface="Times New Roman" panose="02020603050405020304" pitchFamily="18" charset="0"/>
              </a:rPr>
              <a:t>“ KG and GS</a:t>
            </a:r>
            <a:endParaRPr lang="de-DE" sz="1200">
              <a:solidFill>
                <a:prstClr val="black"/>
              </a:solidFill>
              <a:latin typeface="Times" panose="02020603050405020304" pitchFamily="18" charset="0"/>
              <a:ea typeface="Times" panose="02020603050405020304" pitchFamily="18" charset="0"/>
              <a:cs typeface="Times New Roman" panose="02020603050405020304" pitchFamily="18" charset="0"/>
            </a:endParaRPr>
          </a:p>
          <a:p>
            <a:pPr algn="ctr" defTabSz="342900"/>
            <a:r>
              <a:rPr lang="de-DE" sz="1200">
                <a:solidFill>
                  <a:srgbClr val="000080"/>
                </a:solidFill>
                <a:latin typeface="Arial" panose="020B0604020202020204" pitchFamily="34" charset="0"/>
                <a:ea typeface="Times New Roman" panose="02020603050405020304" pitchFamily="18" charset="0"/>
                <a:cs typeface="Times New Roman" panose="02020603050405020304" pitchFamily="18" charset="0"/>
              </a:rPr>
              <a:t>Albert Schweitzer </a:t>
            </a:r>
            <a:r>
              <a:rPr lang="de-DE" sz="1200" err="1">
                <a:solidFill>
                  <a:srgbClr val="000080"/>
                </a:solidFill>
                <a:latin typeface="Arial" panose="020B0604020202020204" pitchFamily="34" charset="0"/>
                <a:ea typeface="Times New Roman" panose="02020603050405020304" pitchFamily="18" charset="0"/>
                <a:cs typeface="Times New Roman" panose="02020603050405020304" pitchFamily="18" charset="0"/>
              </a:rPr>
              <a:t>Sraße</a:t>
            </a:r>
            <a:r>
              <a:rPr lang="de-DE" sz="1200">
                <a:solidFill>
                  <a:srgbClr val="000080"/>
                </a:solidFill>
                <a:latin typeface="Arial" panose="020B0604020202020204" pitchFamily="34" charset="0"/>
                <a:ea typeface="Times New Roman" panose="02020603050405020304" pitchFamily="18" charset="0"/>
                <a:cs typeface="Times New Roman" panose="02020603050405020304" pitchFamily="18" charset="0"/>
              </a:rPr>
              <a:t> 1, 76139 Karlsruhe</a:t>
            </a:r>
          </a:p>
          <a:p>
            <a:pPr algn="ctr" defTabSz="342900"/>
            <a:r>
              <a:rPr lang="de-DE" sz="1200">
                <a:solidFill>
                  <a:srgbClr val="000080"/>
                </a:solidFill>
                <a:latin typeface="Arial" panose="020B0604020202020204" pitchFamily="34" charset="0"/>
                <a:cs typeface="Times New Roman" panose="02020603050405020304" pitchFamily="18" charset="0"/>
              </a:rPr>
              <a:t>info@momi-nachmittagsbetreuung.eu</a:t>
            </a:r>
            <a:endParaRPr lang="de-DE" sz="1200">
              <a:solidFill>
                <a:prstClr val="black"/>
              </a:solidFill>
              <a:latin typeface="Trebuchet MS" panose="020B0603020202020204"/>
            </a:endParaRPr>
          </a:p>
        </p:txBody>
      </p:sp>
      <p:pic>
        <p:nvPicPr>
          <p:cNvPr id="6" name="Grafik 5" descr="Ein Bild, das Text enthält.&#10;&#10;Automatisch generierte Beschreibung">
            <a:extLst>
              <a:ext uri="{FF2B5EF4-FFF2-40B4-BE49-F238E27FC236}">
                <a16:creationId xmlns:a16="http://schemas.microsoft.com/office/drawing/2014/main" id="{12A5F390-3844-40FA-BBAD-41DA765ED3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1838" y="1405975"/>
            <a:ext cx="1439414" cy="1079561"/>
          </a:xfrm>
          <a:prstGeom prst="rect">
            <a:avLst/>
          </a:prstGeom>
        </p:spPr>
      </p:pic>
      <p:pic>
        <p:nvPicPr>
          <p:cNvPr id="9" name="Grafik 8">
            <a:extLst>
              <a:ext uri="{FF2B5EF4-FFF2-40B4-BE49-F238E27FC236}">
                <a16:creationId xmlns:a16="http://schemas.microsoft.com/office/drawing/2014/main" id="{B02E6D82-1451-4452-8385-F35BFD6A8A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735" y="5067429"/>
            <a:ext cx="1269842" cy="952382"/>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34B10DAD-00DB-4C9C-BF99-ED5F692976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41838" y="3268332"/>
            <a:ext cx="1439414" cy="1079561"/>
          </a:xfrm>
          <a:prstGeom prst="rect">
            <a:avLst/>
          </a:prstGeom>
        </p:spPr>
      </p:pic>
      <p:pic>
        <p:nvPicPr>
          <p:cNvPr id="4" name="Grafik 3">
            <a:extLst>
              <a:ext uri="{FF2B5EF4-FFF2-40B4-BE49-F238E27FC236}">
                <a16:creationId xmlns:a16="http://schemas.microsoft.com/office/drawing/2014/main" id="{C6E35DFF-7D54-8A0A-0C8E-BBB7B8800C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3460" y="167205"/>
            <a:ext cx="1988776" cy="1491582"/>
          </a:xfrm>
          <a:prstGeom prst="rect">
            <a:avLst/>
          </a:prstGeom>
        </p:spPr>
      </p:pic>
    </p:spTree>
    <p:extLst>
      <p:ext uri="{BB962C8B-B14F-4D97-AF65-F5344CB8AC3E}">
        <p14:creationId xmlns:p14="http://schemas.microsoft.com/office/powerpoint/2010/main" val="170527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1">
            <a:extLst>
              <a:ext uri="{FF2B5EF4-FFF2-40B4-BE49-F238E27FC236}">
                <a16:creationId xmlns:a16="http://schemas.microsoft.com/office/drawing/2014/main" id="{8B875B0E-BF66-4928-80F3-96F1C4AC66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057" y="851744"/>
            <a:ext cx="8394055" cy="545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DA6A7545-5D83-45F9-8A6D-C0066277DA26}"/>
              </a:ext>
            </a:extLst>
          </p:cNvPr>
          <p:cNvSpPr/>
          <p:nvPr/>
        </p:nvSpPr>
        <p:spPr>
          <a:xfrm>
            <a:off x="7226422" y="97654"/>
            <a:ext cx="1837677" cy="719092"/>
          </a:xfrm>
          <a:prstGeom prst="rect">
            <a:avLst/>
          </a:prstGeom>
          <a:blipFill dpi="0" rotWithShape="1">
            <a:blip r:embed="rId4">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8729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age002">
            <a:extLst>
              <a:ext uri="{FF2B5EF4-FFF2-40B4-BE49-F238E27FC236}">
                <a16:creationId xmlns:a16="http://schemas.microsoft.com/office/drawing/2014/main" id="{9ED5EE23-1AE0-4F81-912C-D3EA3BC4BD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668" y="103523"/>
            <a:ext cx="8927922" cy="622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33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7E61A-FAF4-C269-E095-3CC9100B63C8}"/>
              </a:ext>
            </a:extLst>
          </p:cNvPr>
          <p:cNvSpPr txBox="1"/>
          <p:nvPr/>
        </p:nvSpPr>
        <p:spPr>
          <a:xfrm>
            <a:off x="218113" y="134224"/>
            <a:ext cx="8816829" cy="6090407"/>
          </a:xfrm>
          <a:prstGeom prst="rect">
            <a:avLst/>
          </a:prstGeom>
        </p:spPr>
        <p:txBody>
          <a:bodyPr vert="horz" lIns="68580" tIns="34290" rIns="68580" bIns="34290" rtlCol="0" anchor="ctr">
            <a:normAutofit/>
          </a:bodyPr>
          <a:lstStyle/>
          <a:p>
            <a:pPr>
              <a:lnSpc>
                <a:spcPct val="90000"/>
              </a:lnSpc>
              <a:spcAft>
                <a:spcPts val="450"/>
              </a:spcAft>
            </a:pPr>
            <a:r>
              <a:rPr lang="en-US" sz="2400" b="1">
                <a:solidFill>
                  <a:srgbClr val="0070C0"/>
                </a:solidFill>
                <a:latin typeface="Arial" panose="020B0604020202020204" pitchFamily="34" charset="0"/>
                <a:cs typeface="Arial" panose="020B0604020202020204" pitchFamily="34" charset="0"/>
              </a:rPr>
              <a:t>Breakdown of pupils into three categories</a:t>
            </a:r>
          </a:p>
          <a:p>
            <a:pPr>
              <a:lnSpc>
                <a:spcPct val="90000"/>
              </a:lnSpc>
              <a:spcAft>
                <a:spcPts val="450"/>
              </a:spcAft>
            </a:pPr>
            <a:endParaRPr lang="en-US" sz="825">
              <a:latin typeface="Arial" panose="020B0604020202020204" pitchFamily="34" charset="0"/>
              <a:cs typeface="Arial" panose="020B0604020202020204" pitchFamily="34" charset="0"/>
            </a:endParaRPr>
          </a:p>
          <a:p>
            <a:pPr>
              <a:lnSpc>
                <a:spcPct val="90000"/>
              </a:lnSpc>
              <a:spcAft>
                <a:spcPts val="450"/>
              </a:spcAft>
            </a:pPr>
            <a:r>
              <a:rPr lang="en-US" sz="825"/>
              <a:t> </a:t>
            </a:r>
          </a:p>
          <a:p>
            <a:pPr algn="just">
              <a:lnSpc>
                <a:spcPct val="90000"/>
              </a:lnSpc>
              <a:spcAft>
                <a:spcPts val="450"/>
              </a:spcAft>
            </a:pPr>
            <a:r>
              <a:rPr lang="en-US" sz="1300">
                <a:solidFill>
                  <a:srgbClr val="0070C0"/>
                </a:solidFill>
                <a:latin typeface="Arial" panose="020B0604020202020204" pitchFamily="34" charset="0"/>
                <a:cs typeface="Arial" panose="020B0604020202020204" pitchFamily="34" charset="0"/>
              </a:rPr>
              <a:t>Admissions  will take place in accordance with the decisions of the Board of Governors and applications will be processed  in the following order of priority:</a:t>
            </a:r>
          </a:p>
          <a:p>
            <a:pPr>
              <a:lnSpc>
                <a:spcPct val="90000"/>
              </a:lnSpc>
              <a:spcAft>
                <a:spcPts val="450"/>
              </a:spcAft>
            </a:pPr>
            <a:br>
              <a:rPr lang="en-US" sz="1300">
                <a:solidFill>
                  <a:srgbClr val="0070C0"/>
                </a:solidFill>
              </a:rPr>
            </a:br>
            <a:r>
              <a:rPr lang="en-US" sz="1300">
                <a:solidFill>
                  <a:srgbClr val="0070C0"/>
                </a:solidFill>
              </a:rPr>
              <a:t> </a:t>
            </a:r>
          </a:p>
          <a:p>
            <a:pPr marL="257175" indent="-171450">
              <a:lnSpc>
                <a:spcPct val="90000"/>
              </a:lnSpc>
              <a:spcAft>
                <a:spcPts val="450"/>
              </a:spcAft>
              <a:buSzPts val="1000"/>
              <a:buFont typeface="Arial" panose="020B0604020202020204" pitchFamily="34" charset="0"/>
              <a:buChar char="•"/>
              <a:tabLst>
                <a:tab pos="342900" algn="l"/>
              </a:tabLst>
            </a:pPr>
            <a:r>
              <a:rPr lang="en-US" sz="1300" b="1">
                <a:solidFill>
                  <a:srgbClr val="0070C0"/>
                </a:solidFill>
                <a:latin typeface="Arial" panose="020B0604020202020204" pitchFamily="34" charset="0"/>
                <a:cs typeface="Arial" panose="020B0604020202020204" pitchFamily="34" charset="0"/>
              </a:rPr>
              <a:t>Category I</a:t>
            </a:r>
            <a:r>
              <a:rPr lang="en-US" sz="1300">
                <a:solidFill>
                  <a:srgbClr val="0070C0"/>
                </a:solidFill>
                <a:latin typeface="Arial" panose="020B0604020202020204" pitchFamily="34" charset="0"/>
                <a:cs typeface="Arial" panose="020B0604020202020204" pitchFamily="34" charset="0"/>
              </a:rPr>
              <a:t>:    Eligible pupils - Children of staff in the service of the Community institutions</a:t>
            </a:r>
          </a:p>
          <a:p>
            <a:pPr marL="171450">
              <a:lnSpc>
                <a:spcPct val="90000"/>
              </a:lnSpc>
              <a:spcAft>
                <a:spcPts val="450"/>
              </a:spcAft>
            </a:pPr>
            <a:r>
              <a:rPr lang="en-US" sz="1300">
                <a:solidFill>
                  <a:srgbClr val="0070C0"/>
                </a:solidFill>
                <a:latin typeface="Arial" panose="020B0604020202020204" pitchFamily="34" charset="0"/>
                <a:cs typeface="Arial" panose="020B0604020202020204" pitchFamily="34" charset="0"/>
              </a:rPr>
              <a:t> </a:t>
            </a:r>
          </a:p>
          <a:p>
            <a:pPr marL="257175" indent="-171450" algn="just">
              <a:lnSpc>
                <a:spcPct val="90000"/>
              </a:lnSpc>
              <a:spcAft>
                <a:spcPts val="450"/>
              </a:spcAft>
              <a:buSzPts val="1000"/>
              <a:buFont typeface="Arial" panose="020B0604020202020204" pitchFamily="34" charset="0"/>
              <a:buChar char="•"/>
              <a:tabLst>
                <a:tab pos="342900" algn="l"/>
              </a:tabLst>
            </a:pPr>
            <a:r>
              <a:rPr lang="en-US" sz="1300" b="1">
                <a:solidFill>
                  <a:srgbClr val="0070C0"/>
                </a:solidFill>
                <a:latin typeface="Arial" panose="020B0604020202020204" pitchFamily="34" charset="0"/>
                <a:cs typeface="Arial" panose="020B0604020202020204" pitchFamily="34" charset="0"/>
              </a:rPr>
              <a:t>Category II</a:t>
            </a:r>
            <a:r>
              <a:rPr lang="en-US" sz="1300">
                <a:solidFill>
                  <a:srgbClr val="0070C0"/>
                </a:solidFill>
                <a:latin typeface="Arial" panose="020B0604020202020204" pitchFamily="34" charset="0"/>
                <a:cs typeface="Arial" panose="020B0604020202020204" pitchFamily="34" charset="0"/>
              </a:rPr>
              <a:t>: Pupils covered by individual agreements or by multinational corporations and other companies that have signed special agreements , each entailing specific rights and obligations for the pupils concerned, particularly as regards school fees. Private families can also sign an individual financial agreement - </a:t>
            </a:r>
            <a:r>
              <a:rPr lang="en-US" sz="1300" err="1">
                <a:solidFill>
                  <a:srgbClr val="0070C0"/>
                </a:solidFill>
                <a:latin typeface="Arial" panose="020B0604020202020204" pitchFamily="34" charset="0"/>
                <a:cs typeface="Arial" panose="020B0604020202020204" pitchFamily="34" charset="0"/>
              </a:rPr>
              <a:t>Cat.II</a:t>
            </a:r>
            <a:endParaRPr lang="en-US" sz="1300">
              <a:solidFill>
                <a:srgbClr val="0070C0"/>
              </a:solidFill>
              <a:latin typeface="Arial" panose="020B0604020202020204" pitchFamily="34" charset="0"/>
              <a:cs typeface="Arial" panose="020B0604020202020204" pitchFamily="34" charset="0"/>
            </a:endParaRPr>
          </a:p>
          <a:p>
            <a:pPr>
              <a:lnSpc>
                <a:spcPct val="90000"/>
              </a:lnSpc>
              <a:spcAft>
                <a:spcPts val="450"/>
              </a:spcAft>
            </a:pPr>
            <a:r>
              <a:rPr lang="en-US" sz="1300">
                <a:solidFill>
                  <a:srgbClr val="0070C0"/>
                </a:solidFill>
                <a:latin typeface="Arial" panose="020B0604020202020204" pitchFamily="34" charset="0"/>
                <a:cs typeface="Arial" panose="020B0604020202020204" pitchFamily="34" charset="0"/>
              </a:rPr>
              <a:t> </a:t>
            </a:r>
          </a:p>
          <a:p>
            <a:pPr marL="257175" indent="-171450">
              <a:lnSpc>
                <a:spcPct val="90000"/>
              </a:lnSpc>
              <a:spcAft>
                <a:spcPts val="450"/>
              </a:spcAft>
              <a:buSzPts val="1000"/>
              <a:buFont typeface="Arial" panose="020B0604020202020204" pitchFamily="34" charset="0"/>
              <a:buChar char="•"/>
              <a:tabLst>
                <a:tab pos="342900" algn="l"/>
              </a:tabLst>
            </a:pPr>
            <a:r>
              <a:rPr lang="en-US" sz="1300" b="1">
                <a:solidFill>
                  <a:srgbClr val="0070C0"/>
                </a:solidFill>
                <a:latin typeface="Arial" panose="020B0604020202020204" pitchFamily="34" charset="0"/>
                <a:cs typeface="Arial" panose="020B0604020202020204" pitchFamily="34" charset="0"/>
              </a:rPr>
              <a:t>Category III</a:t>
            </a:r>
            <a:r>
              <a:rPr lang="en-US" sz="1300">
                <a:solidFill>
                  <a:srgbClr val="0070C0"/>
                </a:solidFill>
                <a:latin typeface="Arial" panose="020B0604020202020204" pitchFamily="34" charset="0"/>
                <a:cs typeface="Arial" panose="020B0604020202020204" pitchFamily="34" charset="0"/>
              </a:rPr>
              <a:t>:  These pupils would be admitted to the European Schools in so far as places are available. The decision will be taken at last, following the order of priority of admission, after all children in Categories I and II have been enrolled.</a:t>
            </a:r>
          </a:p>
          <a:p>
            <a:pPr marL="171450">
              <a:lnSpc>
                <a:spcPct val="90000"/>
              </a:lnSpc>
              <a:spcAft>
                <a:spcPts val="450"/>
              </a:spcAft>
            </a:pPr>
            <a:r>
              <a:rPr lang="en-US" sz="1300">
                <a:solidFill>
                  <a:srgbClr val="0070C0"/>
                </a:solidFill>
                <a:latin typeface="Arial" panose="020B0604020202020204" pitchFamily="34" charset="0"/>
                <a:cs typeface="Arial" panose="020B0604020202020204" pitchFamily="34" charset="0"/>
              </a:rPr>
              <a:t> </a:t>
            </a:r>
          </a:p>
          <a:p>
            <a:pPr marL="257175" indent="-171450">
              <a:lnSpc>
                <a:spcPct val="90000"/>
              </a:lnSpc>
              <a:spcAft>
                <a:spcPts val="450"/>
              </a:spcAft>
              <a:buSzPts val="1000"/>
              <a:buFont typeface="Arial" panose="020B0604020202020204" pitchFamily="34" charset="0"/>
              <a:buChar char="•"/>
              <a:tabLst>
                <a:tab pos="342900" algn="l"/>
              </a:tabLst>
            </a:pPr>
            <a:r>
              <a:rPr lang="en-US" sz="1300">
                <a:solidFill>
                  <a:srgbClr val="0070C0"/>
                </a:solidFill>
                <a:latin typeface="Arial" panose="020B0604020202020204" pitchFamily="34" charset="0"/>
                <a:cs typeface="Arial" panose="020B0604020202020204" pitchFamily="34" charset="0"/>
              </a:rPr>
              <a:t>Special consideration is given to siblings</a:t>
            </a:r>
          </a:p>
          <a:p>
            <a:pPr marL="171450">
              <a:lnSpc>
                <a:spcPct val="90000"/>
              </a:lnSpc>
              <a:spcAft>
                <a:spcPts val="450"/>
              </a:spcAft>
            </a:pPr>
            <a:r>
              <a:rPr lang="en-US" sz="1300">
                <a:solidFill>
                  <a:srgbClr val="0070C0"/>
                </a:solidFill>
                <a:latin typeface="Arial" panose="020B0604020202020204" pitchFamily="34" charset="0"/>
                <a:cs typeface="Arial" panose="020B0604020202020204" pitchFamily="34" charset="0"/>
              </a:rPr>
              <a:t> </a:t>
            </a:r>
          </a:p>
          <a:p>
            <a:pPr algn="just">
              <a:lnSpc>
                <a:spcPct val="90000"/>
              </a:lnSpc>
              <a:spcAft>
                <a:spcPts val="450"/>
              </a:spcAft>
            </a:pPr>
            <a:r>
              <a:rPr lang="en-US" sz="1300" b="1">
                <a:solidFill>
                  <a:srgbClr val="0070C0"/>
                </a:solidFill>
                <a:latin typeface="Arial" panose="020B0604020202020204" pitchFamily="34" charset="0"/>
                <a:cs typeface="Arial" panose="020B0604020202020204" pitchFamily="34" charset="0"/>
              </a:rPr>
              <a:t>Concerning admission criteria and school fees, please see more details here:</a:t>
            </a:r>
          </a:p>
          <a:p>
            <a:pPr algn="just">
              <a:lnSpc>
                <a:spcPct val="90000"/>
              </a:lnSpc>
              <a:spcAft>
                <a:spcPts val="450"/>
              </a:spcAft>
            </a:pPr>
            <a:r>
              <a:rPr lang="en-US" sz="1300">
                <a:solidFill>
                  <a:srgbClr val="0070C0"/>
                </a:solidFill>
                <a:latin typeface="Arial" panose="020B0604020202020204" pitchFamily="34" charset="0"/>
                <a:cs typeface="Arial" panose="020B0604020202020204" pitchFamily="34" charset="0"/>
              </a:rPr>
              <a:t> </a:t>
            </a:r>
            <a:r>
              <a:rPr lang="en-US" sz="1300" u="sng">
                <a:latin typeface="Arial" panose="020B0604020202020204" pitchFamily="34" charset="0"/>
                <a:cs typeface="Arial" panose="020B0604020202020204" pitchFamily="34" charset="0"/>
                <a:hlinkClick r:id="rId2"/>
              </a:rPr>
              <a:t>www.eursc.eu</a:t>
            </a:r>
            <a:r>
              <a:rPr lang="en-US" sz="1300">
                <a:latin typeface="Arial" panose="020B0604020202020204" pitchFamily="34" charset="0"/>
                <a:cs typeface="Arial" panose="020B0604020202020204" pitchFamily="34" charset="0"/>
              </a:rPr>
              <a:t>    </a:t>
            </a:r>
            <a:r>
              <a:rPr lang="en-US" sz="1300" u="sng">
                <a:latin typeface="Arial" panose="020B0604020202020204" pitchFamily="34" charset="0"/>
                <a:cs typeface="Arial" panose="020B0604020202020204" pitchFamily="34" charset="0"/>
                <a:hlinkClick r:id="rId3"/>
              </a:rPr>
              <a:t>https://www.eursc.eu/en/European-Schools/enrolments/admission</a:t>
            </a:r>
            <a:r>
              <a:rPr lang="en-US" sz="1300">
                <a:latin typeface="Arial" panose="020B0604020202020204" pitchFamily="34" charset="0"/>
                <a:cs typeface="Arial" panose="020B0604020202020204" pitchFamily="34" charset="0"/>
              </a:rPr>
              <a:t> </a:t>
            </a:r>
          </a:p>
          <a:p>
            <a:pPr>
              <a:lnSpc>
                <a:spcPct val="90000"/>
              </a:lnSpc>
              <a:spcAft>
                <a:spcPts val="450"/>
              </a:spcAft>
            </a:pPr>
            <a:r>
              <a:rPr lang="en-US" sz="900">
                <a:latin typeface="Arial" panose="020B0604020202020204" pitchFamily="34" charset="0"/>
                <a:cs typeface="Arial" panose="020B0604020202020204" pitchFamily="34" charset="0"/>
              </a:rPr>
              <a:t> </a:t>
            </a:r>
          </a:p>
        </p:txBody>
      </p:sp>
      <p:pic>
        <p:nvPicPr>
          <p:cNvPr id="2" name="Grafik 1">
            <a:extLst>
              <a:ext uri="{FF2B5EF4-FFF2-40B4-BE49-F238E27FC236}">
                <a16:creationId xmlns:a16="http://schemas.microsoft.com/office/drawing/2014/main" id="{1715DCA6-5816-4561-A378-CF56F986C5B5}"/>
              </a:ext>
            </a:extLst>
          </p:cNvPr>
          <p:cNvPicPr>
            <a:picLocks noChangeAspect="1"/>
          </p:cNvPicPr>
          <p:nvPr/>
        </p:nvPicPr>
        <p:blipFill>
          <a:blip r:embed="rId4"/>
          <a:stretch>
            <a:fillRect/>
          </a:stretch>
        </p:blipFill>
        <p:spPr>
          <a:xfrm>
            <a:off x="7193790" y="134224"/>
            <a:ext cx="1841152" cy="719390"/>
          </a:xfrm>
          <a:prstGeom prst="rect">
            <a:avLst/>
          </a:prstGeom>
        </p:spPr>
      </p:pic>
    </p:spTree>
    <p:extLst>
      <p:ext uri="{BB962C8B-B14F-4D97-AF65-F5344CB8AC3E}">
        <p14:creationId xmlns:p14="http://schemas.microsoft.com/office/powerpoint/2010/main" val="81061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715DCA6-5816-4561-A378-CF56F986C5B5}"/>
              </a:ext>
            </a:extLst>
          </p:cNvPr>
          <p:cNvPicPr>
            <a:picLocks noChangeAspect="1"/>
          </p:cNvPicPr>
          <p:nvPr/>
        </p:nvPicPr>
        <p:blipFill>
          <a:blip r:embed="rId2"/>
          <a:stretch>
            <a:fillRect/>
          </a:stretch>
        </p:blipFill>
        <p:spPr>
          <a:xfrm>
            <a:off x="7193790" y="134224"/>
            <a:ext cx="1841152" cy="719390"/>
          </a:xfrm>
          <a:prstGeom prst="rect">
            <a:avLst/>
          </a:prstGeom>
        </p:spPr>
      </p:pic>
      <p:pic>
        <p:nvPicPr>
          <p:cNvPr id="4" name="Picture 1" descr="image001">
            <a:extLst>
              <a:ext uri="{FF2B5EF4-FFF2-40B4-BE49-F238E27FC236}">
                <a16:creationId xmlns:a16="http://schemas.microsoft.com/office/drawing/2014/main" id="{62E963E6-4EBF-4B79-BB43-28B272C07E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5915" y="732440"/>
            <a:ext cx="6805200" cy="53931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platzhalter 5">
            <a:extLst>
              <a:ext uri="{FF2B5EF4-FFF2-40B4-BE49-F238E27FC236}">
                <a16:creationId xmlns:a16="http://schemas.microsoft.com/office/drawing/2014/main" id="{2577A883-3FA4-4D84-A2B7-7EDFBD027E34}"/>
              </a:ext>
            </a:extLst>
          </p:cNvPr>
          <p:cNvSpPr txBox="1">
            <a:spLocks/>
          </p:cNvSpPr>
          <p:nvPr/>
        </p:nvSpPr>
        <p:spPr>
          <a:xfrm>
            <a:off x="3462292" y="2567703"/>
            <a:ext cx="4894202" cy="3371458"/>
          </a:xfrm>
          <a:prstGeom prst="rect">
            <a:avLst/>
          </a:prstGeom>
        </p:spPr>
        <p:txBody>
          <a:bodyPr vert="horz" lIns="68580" tIns="34290" rIns="68580" bIns="3429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171450">
              <a:buFont typeface="Arial" panose="020B0604020202020204" pitchFamily="34" charset="0"/>
              <a:buChar char="•"/>
            </a:pPr>
            <a:endParaRPr lang="en-US"/>
          </a:p>
          <a:p>
            <a:endParaRPr lang="en-US"/>
          </a:p>
          <a:p>
            <a:pPr indent="-171450">
              <a:buFont typeface="Arial" panose="020B0604020202020204" pitchFamily="34" charset="0"/>
              <a:buChar char="•"/>
            </a:pPr>
            <a:endParaRPr lang="en-US"/>
          </a:p>
          <a:p>
            <a:pPr algn="just"/>
            <a:r>
              <a:rPr lang="en-US" sz="1300">
                <a:solidFill>
                  <a:srgbClr val="0070C0"/>
                </a:solidFill>
                <a:latin typeface="Arial" panose="020B0604020202020204" pitchFamily="34" charset="0"/>
                <a:cs typeface="Arial" panose="020B0604020202020204" pitchFamily="34" charset="0"/>
              </a:rPr>
              <a:t>School fees do not include</a:t>
            </a:r>
          </a:p>
          <a:p>
            <a:pPr algn="just"/>
            <a:r>
              <a:rPr lang="en-US" sz="1300">
                <a:solidFill>
                  <a:srgbClr val="0070C0"/>
                </a:solidFill>
                <a:latin typeface="Arial" panose="020B0604020202020204" pitchFamily="34" charset="0"/>
                <a:cs typeface="Arial" panose="020B0604020202020204" pitchFamily="34" charset="0"/>
              </a:rPr>
              <a:t>meal, transportation costs, school trip, books, after school care, extra-curricular activities etc.  </a:t>
            </a:r>
          </a:p>
          <a:p>
            <a:pPr algn="just"/>
            <a:r>
              <a:rPr lang="en-US" sz="1300">
                <a:solidFill>
                  <a:srgbClr val="0070C0"/>
                </a:solidFill>
                <a:latin typeface="Arial" panose="020B0604020202020204" pitchFamily="34" charset="0"/>
                <a:cs typeface="Arial" panose="020B0604020202020204" pitchFamily="34" charset="0"/>
              </a:rPr>
              <a:t>The price lists for additional services are published on the school website </a:t>
            </a:r>
          </a:p>
          <a:p>
            <a:pPr indent="-171450">
              <a:buFont typeface="Arial" panose="020B0604020202020204" pitchFamily="34" charset="0"/>
              <a:buChar char="•"/>
            </a:pPr>
            <a:endParaRPr lang="en-US"/>
          </a:p>
        </p:txBody>
      </p:sp>
    </p:spTree>
    <p:extLst>
      <p:ext uri="{BB962C8B-B14F-4D97-AF65-F5344CB8AC3E}">
        <p14:creationId xmlns:p14="http://schemas.microsoft.com/office/powerpoint/2010/main" val="1833940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image004">
            <a:extLst>
              <a:ext uri="{FF2B5EF4-FFF2-40B4-BE49-F238E27FC236}">
                <a16:creationId xmlns:a16="http://schemas.microsoft.com/office/drawing/2014/main" id="{CF3B94CD-AA2A-446E-BD2E-AFCE2437C9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69" y="105413"/>
            <a:ext cx="7080308" cy="618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12DBF069-0689-411B-8701-180FC70ABD17}"/>
              </a:ext>
            </a:extLst>
          </p:cNvPr>
          <p:cNvPicPr>
            <a:picLocks noChangeAspect="1"/>
          </p:cNvPicPr>
          <p:nvPr/>
        </p:nvPicPr>
        <p:blipFill>
          <a:blip r:embed="rId3"/>
          <a:stretch>
            <a:fillRect/>
          </a:stretch>
        </p:blipFill>
        <p:spPr>
          <a:xfrm>
            <a:off x="7150379" y="211073"/>
            <a:ext cx="1841152" cy="719390"/>
          </a:xfrm>
          <a:prstGeom prst="rect">
            <a:avLst/>
          </a:prstGeom>
        </p:spPr>
      </p:pic>
    </p:spTree>
    <p:extLst>
      <p:ext uri="{BB962C8B-B14F-4D97-AF65-F5344CB8AC3E}">
        <p14:creationId xmlns:p14="http://schemas.microsoft.com/office/powerpoint/2010/main" val="191020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3367" y="78133"/>
            <a:ext cx="5947805" cy="719093"/>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de-DE" sz="3000" spc="-50">
                <a:solidFill>
                  <a:srgbClr val="0000FF"/>
                </a:solidFill>
                <a:effectLst>
                  <a:outerShdw blurRad="38100" dist="38100" dir="2700000" algn="tl">
                    <a:srgbClr val="000000">
                      <a:alpha val="43137"/>
                    </a:srgbClr>
                  </a:outerShdw>
                </a:effectLst>
                <a:latin typeface="Trebuchet MS"/>
              </a:rPr>
              <a:t>The European School System</a:t>
            </a:r>
            <a:endParaRPr lang="pt-PT" altLang="de-DE" sz="3000" spc="-50">
              <a:solidFill>
                <a:srgbClr val="0000FF"/>
              </a:solidFill>
              <a:effectLst>
                <a:outerShdw blurRad="38100" dist="38100" dir="2700000" algn="tl">
                  <a:srgbClr val="000000">
                    <a:alpha val="43137"/>
                  </a:srgbClr>
                </a:outerShdw>
              </a:effectLst>
              <a:latin typeface="Trebuchet MS"/>
            </a:endParaRPr>
          </a:p>
        </p:txBody>
      </p:sp>
      <p:sp>
        <p:nvSpPr>
          <p:cNvPr id="5" name="Text Box 7"/>
          <p:cNvSpPr txBox="1">
            <a:spLocks noChangeArrowheads="1"/>
          </p:cNvSpPr>
          <p:nvPr/>
        </p:nvSpPr>
        <p:spPr bwMode="auto">
          <a:xfrm>
            <a:off x="28058" y="1025375"/>
            <a:ext cx="5947804" cy="1892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t">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marL="342900" indent="-342900" algn="l" eaLnBrk="1" hangingPunct="1">
              <a:spcBef>
                <a:spcPts val="600"/>
              </a:spcBef>
              <a:buClr>
                <a:srgbClr val="0000FF"/>
              </a:buClr>
              <a:buFont typeface="Arial" panose="020B0604020202020204" pitchFamily="34" charset="0"/>
              <a:buChar char="•"/>
              <a:defRPr/>
            </a:pPr>
            <a:r>
              <a:rPr lang="de-DE" dirty="0">
                <a:latin typeface="Trebuchet MS"/>
              </a:rPr>
              <a:t>The </a:t>
            </a:r>
            <a:r>
              <a:rPr lang="de-DE" dirty="0" err="1">
                <a:latin typeface="Trebuchet MS"/>
              </a:rPr>
              <a:t>first</a:t>
            </a:r>
            <a:r>
              <a:rPr lang="de-DE" dirty="0">
                <a:latin typeface="Trebuchet MS"/>
              </a:rPr>
              <a:t> </a:t>
            </a:r>
            <a:r>
              <a:rPr lang="de-DE" dirty="0" err="1">
                <a:latin typeface="Trebuchet MS"/>
              </a:rPr>
              <a:t>school</a:t>
            </a:r>
            <a:r>
              <a:rPr lang="de-DE" dirty="0">
                <a:latin typeface="Trebuchet MS"/>
              </a:rPr>
              <a:t> was </a:t>
            </a:r>
            <a:r>
              <a:rPr lang="de-DE" dirty="0" err="1">
                <a:latin typeface="Trebuchet MS"/>
              </a:rPr>
              <a:t>established</a:t>
            </a:r>
            <a:r>
              <a:rPr lang="de-DE" dirty="0">
                <a:latin typeface="Trebuchet MS"/>
              </a:rPr>
              <a:t> in </a:t>
            </a:r>
            <a:r>
              <a:rPr lang="de-DE" b="1" dirty="0">
                <a:latin typeface="Trebuchet MS"/>
              </a:rPr>
              <a:t>1953</a:t>
            </a:r>
            <a:r>
              <a:rPr lang="de-DE" dirty="0">
                <a:latin typeface="Trebuchet MS"/>
              </a:rPr>
              <a:t>.</a:t>
            </a:r>
          </a:p>
          <a:p>
            <a:pPr marL="342900" indent="-342900" eaLnBrk="1" hangingPunct="1">
              <a:spcBef>
                <a:spcPts val="600"/>
              </a:spcBef>
              <a:buClr>
                <a:srgbClr val="0000FF"/>
              </a:buClr>
              <a:buFont typeface="Arial" panose="020B0604020202020204" pitchFamily="34" charset="0"/>
              <a:buChar char="•"/>
              <a:defRPr/>
            </a:pPr>
            <a:r>
              <a:rPr lang="de-DE" dirty="0" err="1">
                <a:latin typeface="Trebuchet MS"/>
              </a:rPr>
              <a:t>There</a:t>
            </a:r>
            <a:r>
              <a:rPr lang="de-DE" dirty="0">
                <a:latin typeface="Trebuchet MS"/>
              </a:rPr>
              <a:t> </a:t>
            </a:r>
            <a:r>
              <a:rPr lang="de-DE" dirty="0" err="1">
                <a:latin typeface="Trebuchet MS"/>
              </a:rPr>
              <a:t>are</a:t>
            </a:r>
            <a:r>
              <a:rPr lang="de-DE" dirty="0">
                <a:latin typeface="Trebuchet MS"/>
              </a:rPr>
              <a:t> a total </a:t>
            </a:r>
            <a:r>
              <a:rPr lang="de-DE" dirty="0" err="1">
                <a:latin typeface="Trebuchet MS"/>
              </a:rPr>
              <a:t>of</a:t>
            </a:r>
            <a:r>
              <a:rPr lang="de-DE" dirty="0">
                <a:latin typeface="Trebuchet MS"/>
              </a:rPr>
              <a:t> </a:t>
            </a:r>
            <a:r>
              <a:rPr lang="de-DE" b="1" dirty="0">
                <a:latin typeface="Trebuchet MS"/>
              </a:rPr>
              <a:t>13 European Schools (ES)</a:t>
            </a:r>
            <a:br>
              <a:rPr lang="de-DE" dirty="0">
                <a:latin typeface="Trebuchet MS" panose="020B0603020202020204" pitchFamily="34" charset="0"/>
              </a:rPr>
            </a:br>
            <a:r>
              <a:rPr lang="de-DE" sz="1500" i="1" dirty="0">
                <a:latin typeface="Trebuchet MS"/>
              </a:rPr>
              <a:t>(</a:t>
            </a:r>
            <a:r>
              <a:rPr lang="de-DE" sz="1500" i="1" dirty="0" err="1">
                <a:latin typeface="Trebuchet MS"/>
              </a:rPr>
              <a:t>Brussels</a:t>
            </a:r>
            <a:r>
              <a:rPr lang="de-DE" sz="1500" i="1" dirty="0">
                <a:latin typeface="Trebuchet MS"/>
              </a:rPr>
              <a:t> 1,2,3,4, Mol, Luxembourg 1&amp;2, Alicante, Bergen, Frankfurt, Munich, Varese and Karlsruhe)</a:t>
            </a:r>
          </a:p>
          <a:p>
            <a:pPr marL="342900" indent="-342900" eaLnBrk="1" hangingPunct="1">
              <a:spcBef>
                <a:spcPts val="600"/>
              </a:spcBef>
              <a:buClr>
                <a:srgbClr val="0000FF"/>
              </a:buClr>
              <a:buFont typeface="Arial" panose="020B0604020202020204" pitchFamily="34" charset="0"/>
              <a:buChar char="•"/>
              <a:defRPr/>
            </a:pPr>
            <a:r>
              <a:rPr lang="de-DE" dirty="0">
                <a:latin typeface="Trebuchet MS"/>
              </a:rPr>
              <a:t>and 25 </a:t>
            </a:r>
            <a:r>
              <a:rPr lang="de-DE" dirty="0" err="1">
                <a:latin typeface="Trebuchet MS"/>
              </a:rPr>
              <a:t>Accredited</a:t>
            </a:r>
            <a:r>
              <a:rPr lang="de-DE" dirty="0">
                <a:latin typeface="Trebuchet MS"/>
              </a:rPr>
              <a:t> European Schools (</a:t>
            </a:r>
            <a:r>
              <a:rPr lang="de-DE" b="1" dirty="0">
                <a:latin typeface="Trebuchet MS"/>
              </a:rPr>
              <a:t>AES</a:t>
            </a:r>
            <a:r>
              <a:rPr lang="de-DE" dirty="0">
                <a:latin typeface="Trebuchet MS"/>
              </a:rPr>
              <a:t>).</a:t>
            </a:r>
            <a:endParaRPr lang="de-DE" i="1" dirty="0">
              <a:solidFill>
                <a:schemeClr val="accent5">
                  <a:lumMod val="60000"/>
                  <a:lumOff val="40000"/>
                </a:schemeClr>
              </a:solidFill>
              <a:latin typeface="Trebuchet MS"/>
            </a:endParaRPr>
          </a:p>
          <a:p>
            <a:pPr marL="342900" indent="-342900" algn="l" eaLnBrk="1" hangingPunct="1">
              <a:spcBef>
                <a:spcPts val="600"/>
              </a:spcBef>
              <a:buClr>
                <a:srgbClr val="0000FF"/>
              </a:buClr>
              <a:buFont typeface="Arial" panose="020B0604020202020204" pitchFamily="34" charset="0"/>
              <a:buChar char="•"/>
              <a:defRPr/>
            </a:pPr>
            <a:r>
              <a:rPr lang="de-DE" b="1" dirty="0">
                <a:latin typeface="Trebuchet MS"/>
              </a:rPr>
              <a:t>ES Karlsruhe (ESK)</a:t>
            </a:r>
            <a:r>
              <a:rPr lang="de-DE" dirty="0">
                <a:latin typeface="Trebuchet MS"/>
              </a:rPr>
              <a:t> : in Karlsruhe </a:t>
            </a:r>
            <a:r>
              <a:rPr lang="de-DE" dirty="0" err="1">
                <a:latin typeface="Trebuchet MS"/>
              </a:rPr>
              <a:t>since</a:t>
            </a:r>
            <a:r>
              <a:rPr lang="de-DE" dirty="0">
                <a:latin typeface="Trebuchet MS"/>
              </a:rPr>
              <a:t> </a:t>
            </a:r>
            <a:r>
              <a:rPr lang="de-DE" b="1" dirty="0">
                <a:latin typeface="Trebuchet MS"/>
              </a:rPr>
              <a:t>1962</a:t>
            </a:r>
          </a:p>
        </p:txBody>
      </p:sp>
      <p:pic>
        <p:nvPicPr>
          <p:cNvPr id="3" name="Grafik 2">
            <a:extLst>
              <a:ext uri="{FF2B5EF4-FFF2-40B4-BE49-F238E27FC236}">
                <a16:creationId xmlns:a16="http://schemas.microsoft.com/office/drawing/2014/main" id="{83222D67-0638-46E6-ABF4-B395F7F3F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3313" y="3197546"/>
            <a:ext cx="3400628" cy="2971434"/>
          </a:xfrm>
          <a:prstGeom prst="rect">
            <a:avLst/>
          </a:prstGeom>
        </p:spPr>
      </p:pic>
      <p:pic>
        <p:nvPicPr>
          <p:cNvPr id="10" name="Grafik 9">
            <a:extLst>
              <a:ext uri="{FF2B5EF4-FFF2-40B4-BE49-F238E27FC236}">
                <a16:creationId xmlns:a16="http://schemas.microsoft.com/office/drawing/2014/main" id="{3123498C-8D4A-4C2C-B48A-A27A625C55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9202" y="861991"/>
            <a:ext cx="3403012" cy="2290311"/>
          </a:xfrm>
          <a:prstGeom prst="rect">
            <a:avLst/>
          </a:prstGeom>
        </p:spPr>
      </p:pic>
      <p:pic>
        <p:nvPicPr>
          <p:cNvPr id="1027" name="Picture 3">
            <a:extLst>
              <a:ext uri="{FF2B5EF4-FFF2-40B4-BE49-F238E27FC236}">
                <a16:creationId xmlns:a16="http://schemas.microsoft.com/office/drawing/2014/main" id="{3154D683-4881-455A-AE9F-EB0D2676EE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9769" y="3146350"/>
            <a:ext cx="5117769" cy="302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04357D7E-B529-4D9D-8C78-BF50163DD6BE}"/>
              </a:ext>
            </a:extLst>
          </p:cNvPr>
          <p:cNvSpPr/>
          <p:nvPr/>
        </p:nvSpPr>
        <p:spPr>
          <a:xfrm>
            <a:off x="7226422" y="97654"/>
            <a:ext cx="1837677" cy="719092"/>
          </a:xfrm>
          <a:prstGeom prst="rect">
            <a:avLst/>
          </a:prstGeom>
          <a:blipFill dpi="0" rotWithShape="1">
            <a:blip r:embed="rId5">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00954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8AEAF-95A1-44B4-8157-CD4EEACEA49F}"/>
              </a:ext>
            </a:extLst>
          </p:cNvPr>
          <p:cNvSpPr>
            <a:spLocks noGrp="1"/>
          </p:cNvSpPr>
          <p:nvPr>
            <p:ph type="title"/>
          </p:nvPr>
        </p:nvSpPr>
        <p:spPr>
          <a:xfrm>
            <a:off x="350041" y="1297392"/>
            <a:ext cx="2401025" cy="2540623"/>
          </a:xfrm>
        </p:spPr>
        <p:txBody>
          <a:bodyPr vert="horz" lIns="68580" tIns="34290" rIns="68580" bIns="34290" rtlCol="0" anchor="b">
            <a:normAutofit/>
          </a:bodyPr>
          <a:lstStyle/>
          <a:p>
            <a:pPr algn="r"/>
            <a:r>
              <a:rPr lang="en-US" sz="3000" b="1"/>
              <a:t>Enrolment</a:t>
            </a:r>
          </a:p>
        </p:txBody>
      </p:sp>
      <p:sp>
        <p:nvSpPr>
          <p:cNvPr id="4" name="Textplatzhalter 3">
            <a:extLst>
              <a:ext uri="{FF2B5EF4-FFF2-40B4-BE49-F238E27FC236}">
                <a16:creationId xmlns:a16="http://schemas.microsoft.com/office/drawing/2014/main" id="{83C7E30A-01AC-474D-9685-9806CBCB1C58}"/>
              </a:ext>
            </a:extLst>
          </p:cNvPr>
          <p:cNvSpPr>
            <a:spLocks noGrp="1"/>
          </p:cNvSpPr>
          <p:nvPr>
            <p:ph type="body" sz="half" idx="2"/>
          </p:nvPr>
        </p:nvSpPr>
        <p:spPr>
          <a:xfrm>
            <a:off x="3436296" y="1344361"/>
            <a:ext cx="5119875" cy="4159535"/>
          </a:xfrm>
        </p:spPr>
        <p:txBody>
          <a:bodyPr vert="horz" lIns="68580" tIns="34290" rIns="68580" bIns="34290" rtlCol="0" anchor="ctr">
            <a:normAutofit/>
          </a:bodyPr>
          <a:lstStyle/>
          <a:p>
            <a:endParaRPr lang="en-US" sz="1425" dirty="0"/>
          </a:p>
          <a:p>
            <a:endParaRPr lang="en-US" sz="1425" dirty="0"/>
          </a:p>
          <a:p>
            <a:pPr algn="just"/>
            <a:r>
              <a:rPr lang="en-US" sz="1200" dirty="0">
                <a:solidFill>
                  <a:srgbClr val="0070C0"/>
                </a:solidFill>
                <a:latin typeface="Arial" panose="020B0604020202020204" pitchFamily="34" charset="0"/>
                <a:cs typeface="Arial" panose="020B0604020202020204" pitchFamily="34" charset="0"/>
              </a:rPr>
              <a:t>For more information about the European School Karlsruhe and application process, please feel free to contact us.</a:t>
            </a:r>
          </a:p>
          <a:p>
            <a:pPr algn="just"/>
            <a:r>
              <a:rPr lang="en-US" sz="1200" dirty="0">
                <a:solidFill>
                  <a:srgbClr val="0070C0"/>
                </a:solidFill>
                <a:latin typeface="Arial" panose="020B0604020202020204" pitchFamily="34" charset="0"/>
                <a:cs typeface="Arial" panose="020B0604020202020204" pitchFamily="34" charset="0"/>
              </a:rPr>
              <a:t>We look forward to introducing you to our school and its special features and answering any questions you may have.</a:t>
            </a:r>
          </a:p>
          <a:p>
            <a:pPr algn="just"/>
            <a:endParaRPr lang="en-US" sz="1200" dirty="0">
              <a:solidFill>
                <a:srgbClr val="0070C0"/>
              </a:solidFill>
              <a:latin typeface="Arial" panose="020B0604020202020204" pitchFamily="34" charset="0"/>
              <a:cs typeface="Arial" panose="020B0604020202020204" pitchFamily="34" charset="0"/>
            </a:endParaRPr>
          </a:p>
          <a:p>
            <a:r>
              <a:rPr lang="en-US" sz="1200" dirty="0">
                <a:solidFill>
                  <a:srgbClr val="0070C0"/>
                </a:solidFill>
                <a:latin typeface="Arial" panose="020B0604020202020204" pitchFamily="34" charset="0"/>
                <a:cs typeface="Arial" panose="020B0604020202020204" pitchFamily="34" charset="0"/>
              </a:rPr>
              <a:t>Stefania </a:t>
            </a:r>
            <a:r>
              <a:rPr lang="en-US" sz="1200" dirty="0" err="1">
                <a:solidFill>
                  <a:srgbClr val="0070C0"/>
                </a:solidFill>
                <a:latin typeface="Arial" panose="020B0604020202020204" pitchFamily="34" charset="0"/>
                <a:cs typeface="Arial" panose="020B0604020202020204" pitchFamily="34" charset="0"/>
              </a:rPr>
              <a:t>Bartholdy</a:t>
            </a:r>
            <a:endParaRPr lang="en-US" sz="1200" dirty="0">
              <a:solidFill>
                <a:srgbClr val="0070C0"/>
              </a:solidFill>
              <a:latin typeface="Arial" panose="020B0604020202020204" pitchFamily="34" charset="0"/>
              <a:cs typeface="Arial" panose="020B0604020202020204" pitchFamily="34" charset="0"/>
            </a:endParaRPr>
          </a:p>
          <a:p>
            <a:r>
              <a:rPr lang="en-US" sz="1200" dirty="0">
                <a:solidFill>
                  <a:srgbClr val="0070C0"/>
                </a:solidFill>
                <a:latin typeface="Arial" panose="020B0604020202020204" pitchFamily="34" charset="0"/>
                <a:cs typeface="Arial" panose="020B0604020202020204" pitchFamily="34" charset="0"/>
              </a:rPr>
              <a:t>Admission Officer</a:t>
            </a:r>
          </a:p>
          <a:p>
            <a:r>
              <a:rPr lang="en-US" sz="1200" dirty="0">
                <a:solidFill>
                  <a:srgbClr val="0070C0"/>
                </a:solidFill>
                <a:latin typeface="Arial" panose="020B0604020202020204" pitchFamily="34" charset="0"/>
                <a:cs typeface="Arial" panose="020B0604020202020204" pitchFamily="34" charset="0"/>
              </a:rPr>
              <a:t>TEL +49 (0) 721 68009-72</a:t>
            </a:r>
          </a:p>
          <a:p>
            <a:r>
              <a:rPr lang="en-US" sz="1200" dirty="0">
                <a:solidFill>
                  <a:srgbClr val="0070C0"/>
                </a:solidFill>
                <a:latin typeface="Arial" panose="020B0604020202020204" pitchFamily="34" charset="0"/>
                <a:cs typeface="Arial" panose="020B0604020202020204" pitchFamily="34" charset="0"/>
              </a:rPr>
              <a:t>info@es-karlsruhe.eu</a:t>
            </a:r>
          </a:p>
        </p:txBody>
      </p:sp>
      <p:pic>
        <p:nvPicPr>
          <p:cNvPr id="3" name="Grafik 2">
            <a:extLst>
              <a:ext uri="{FF2B5EF4-FFF2-40B4-BE49-F238E27FC236}">
                <a16:creationId xmlns:a16="http://schemas.microsoft.com/office/drawing/2014/main" id="{27E5A85F-010D-44BE-A417-4F38681A73FA}"/>
              </a:ext>
            </a:extLst>
          </p:cNvPr>
          <p:cNvPicPr>
            <a:picLocks noChangeAspect="1"/>
          </p:cNvPicPr>
          <p:nvPr/>
        </p:nvPicPr>
        <p:blipFill>
          <a:blip r:embed="rId2"/>
          <a:stretch>
            <a:fillRect/>
          </a:stretch>
        </p:blipFill>
        <p:spPr>
          <a:xfrm>
            <a:off x="6945524" y="175185"/>
            <a:ext cx="1841152" cy="719390"/>
          </a:xfrm>
          <a:prstGeom prst="rect">
            <a:avLst/>
          </a:prstGeom>
        </p:spPr>
      </p:pic>
    </p:spTree>
    <p:extLst>
      <p:ext uri="{BB962C8B-B14F-4D97-AF65-F5344CB8AC3E}">
        <p14:creationId xmlns:p14="http://schemas.microsoft.com/office/powerpoint/2010/main" val="44206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97399" y="1747379"/>
            <a:ext cx="7920880" cy="2308324"/>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3600" b="1">
                <a:solidFill>
                  <a:srgbClr val="0000FF"/>
                </a:solidFill>
                <a:latin typeface="Trebuchet MS"/>
                <a:ea typeface="Tahoma"/>
                <a:cs typeface="Tahoma"/>
              </a:rPr>
              <a:t>8 March : Open Day at the ESK</a:t>
            </a:r>
          </a:p>
          <a:p>
            <a:endParaRPr lang="en-US" b="1">
              <a:latin typeface="Trebuchet MS" panose="020B0603020202020204" pitchFamily="34" charset="0"/>
              <a:ea typeface="Tahoma"/>
              <a:cs typeface="Tahoma"/>
            </a:endParaRPr>
          </a:p>
          <a:p>
            <a:r>
              <a:rPr lang="de-DE" b="1">
                <a:latin typeface="Trebuchet MS"/>
              </a:rPr>
              <a:t>  Europäische Schule Karlsruhe</a:t>
            </a:r>
            <a:endParaRPr lang="fr-FR">
              <a:latin typeface="Trebuchet MS"/>
            </a:endParaRPr>
          </a:p>
          <a:p>
            <a:pPr lvl="1"/>
            <a:r>
              <a:rPr lang="de-DE">
                <a:latin typeface="Trebuchet MS"/>
              </a:rPr>
              <a:t>Albert Schweitzer Str. 1</a:t>
            </a:r>
            <a:endParaRPr lang="fr-FR">
              <a:latin typeface="Trebuchet MS"/>
            </a:endParaRPr>
          </a:p>
          <a:p>
            <a:pPr lvl="1"/>
            <a:r>
              <a:rPr lang="de-DE">
                <a:latin typeface="Trebuchet MS"/>
              </a:rPr>
              <a:t>D-76139 Karlsruhe</a:t>
            </a:r>
            <a:endParaRPr lang="fr-FR">
              <a:latin typeface="Trebuchet MS"/>
            </a:endParaRPr>
          </a:p>
          <a:p>
            <a:pPr lvl="1"/>
            <a:r>
              <a:rPr lang="de-DE">
                <a:latin typeface="Trebuchet MS"/>
              </a:rPr>
              <a:t>Tel: </a:t>
            </a:r>
            <a:r>
              <a:rPr lang="fr-FR">
                <a:latin typeface="Trebuchet MS"/>
              </a:rPr>
              <a:t>0049 (0)7 21 6 80 09-0</a:t>
            </a:r>
            <a:endParaRPr lang="fr-FR">
              <a:latin typeface="Trebuchet MS"/>
              <a:cs typeface="Arial"/>
            </a:endParaRPr>
          </a:p>
          <a:p>
            <a:pPr lvl="1"/>
            <a:r>
              <a:rPr lang="de-DE" b="1" u="sng">
                <a:solidFill>
                  <a:srgbClr val="0000FF"/>
                </a:solidFill>
                <a:latin typeface="Trebuchet MS"/>
                <a:hlinkClick r:id="rId2">
                  <a:extLst>
                    <a:ext uri="{A12FA001-AC4F-418D-AE19-62706E023703}">
                      <ahyp:hlinkClr xmlns:ahyp="http://schemas.microsoft.com/office/drawing/2018/hyperlinkcolor" val="tx"/>
                    </a:ext>
                  </a:extLst>
                </a:hlinkClick>
              </a:rPr>
              <a:t>www.es-karlsruhe.eu</a:t>
            </a:r>
            <a:r>
              <a:rPr lang="de-DE" b="1" u="sng">
                <a:solidFill>
                  <a:srgbClr val="0000FF"/>
                </a:solidFill>
                <a:latin typeface="Trebuchet MS"/>
              </a:rPr>
              <a:t> </a:t>
            </a:r>
          </a:p>
        </p:txBody>
      </p:sp>
      <p:sp>
        <p:nvSpPr>
          <p:cNvPr id="6" name="Rechteck 5"/>
          <p:cNvSpPr/>
          <p:nvPr/>
        </p:nvSpPr>
        <p:spPr>
          <a:xfrm>
            <a:off x="606852" y="661293"/>
            <a:ext cx="5673348" cy="553998"/>
          </a:xfrm>
          <a:prstGeom prst="rect">
            <a:avLst/>
          </a:prstGeom>
        </p:spPr>
        <p:txBody>
          <a:bodyPr wrap="none">
            <a:spAutoFit/>
          </a:bodyPr>
          <a:lstStyle/>
          <a:p>
            <a:r>
              <a:rPr lang="en-US" sz="3000" b="1">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Thank you for your attention !</a:t>
            </a:r>
            <a:endParaRPr lang="de-DE" sz="3000" b="1">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pic>
        <p:nvPicPr>
          <p:cNvPr id="2" name="Image 1">
            <a:extLst>
              <a:ext uri="{FF2B5EF4-FFF2-40B4-BE49-F238E27FC236}">
                <a16:creationId xmlns:a16="http://schemas.microsoft.com/office/drawing/2014/main" id="{891BE50A-DF12-4AFB-8ABE-CD1301B344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3821" y="3249216"/>
            <a:ext cx="4953313" cy="2953163"/>
          </a:xfrm>
          <a:prstGeom prst="rect">
            <a:avLst/>
          </a:prstGeom>
        </p:spPr>
      </p:pic>
      <p:pic>
        <p:nvPicPr>
          <p:cNvPr id="4" name="Grafik 3">
            <a:extLst>
              <a:ext uri="{FF2B5EF4-FFF2-40B4-BE49-F238E27FC236}">
                <a16:creationId xmlns:a16="http://schemas.microsoft.com/office/drawing/2014/main" id="{4C2D7A79-6260-42C3-B847-636BFE822E15}"/>
              </a:ext>
            </a:extLst>
          </p:cNvPr>
          <p:cNvPicPr>
            <a:picLocks noChangeAspect="1"/>
          </p:cNvPicPr>
          <p:nvPr/>
        </p:nvPicPr>
        <p:blipFill>
          <a:blip r:embed="rId4"/>
          <a:stretch>
            <a:fillRect/>
          </a:stretch>
        </p:blipFill>
        <p:spPr>
          <a:xfrm>
            <a:off x="854958" y="4307842"/>
            <a:ext cx="2376514" cy="928571"/>
          </a:xfrm>
          <a:prstGeom prst="rect">
            <a:avLst/>
          </a:prstGeom>
        </p:spPr>
      </p:pic>
    </p:spTree>
    <p:extLst>
      <p:ext uri="{BB962C8B-B14F-4D97-AF65-F5344CB8AC3E}">
        <p14:creationId xmlns:p14="http://schemas.microsoft.com/office/powerpoint/2010/main" val="164119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217948" y="219466"/>
            <a:ext cx="8229600" cy="688975"/>
          </a:xfrm>
        </p:spPr>
        <p:txBody>
          <a:bodyPr>
            <a:normAutofit/>
          </a:bodyPr>
          <a:lstStyle/>
          <a:p>
            <a:pPr algn="l" eaLnBrk="1" hangingPunct="1"/>
            <a:r>
              <a:rPr lang="en-GB" altLang="de-DE" sz="3000" b="1">
                <a:solidFill>
                  <a:srgbClr val="0000FF"/>
                </a:solidFill>
                <a:effectLst>
                  <a:outerShdw blurRad="38100" dist="38100" dir="2700000" algn="tl">
                    <a:srgbClr val="000000">
                      <a:alpha val="43137"/>
                    </a:srgbClr>
                  </a:outerShdw>
                </a:effectLst>
                <a:latin typeface="Trebuchet MS"/>
              </a:rPr>
              <a:t>Key Features of the European Schools</a:t>
            </a:r>
            <a:endParaRPr lang="pt-PT" altLang="de-DE" sz="3000" b="1">
              <a:solidFill>
                <a:srgbClr val="0000FF"/>
              </a:solidFill>
              <a:effectLst>
                <a:outerShdw blurRad="38100" dist="38100" dir="2700000" algn="tl">
                  <a:srgbClr val="000000">
                    <a:alpha val="43137"/>
                  </a:srgbClr>
                </a:outerShdw>
              </a:effectLst>
              <a:latin typeface="Trebuchet MS"/>
            </a:endParaRPr>
          </a:p>
        </p:txBody>
      </p:sp>
      <p:sp>
        <p:nvSpPr>
          <p:cNvPr id="13" name="Rechteck 2"/>
          <p:cNvSpPr/>
          <p:nvPr/>
        </p:nvSpPr>
        <p:spPr>
          <a:xfrm>
            <a:off x="140675" y="1196580"/>
            <a:ext cx="4431325" cy="4632037"/>
          </a:xfrm>
          <a:prstGeom prst="rect">
            <a:avLst/>
          </a:prstGeom>
        </p:spPr>
        <p:txBody>
          <a:bodyPr wrap="square" lIns="91440" tIns="45720" rIns="91440" bIns="45720" anchor="t">
            <a:spAutoFit/>
          </a:bodyPr>
          <a:lstStyle/>
          <a:p>
            <a:pPr marL="342900" indent="-342900">
              <a:spcBef>
                <a:spcPts val="600"/>
              </a:spcBef>
              <a:buClr>
                <a:srgbClr val="0000FF"/>
              </a:buClr>
              <a:buFont typeface="Arial" panose="020B0604020202020204" pitchFamily="34" charset="0"/>
              <a:buChar char="•"/>
            </a:pPr>
            <a:r>
              <a:rPr lang="en-US" b="1">
                <a:latin typeface="Trebuchet MS"/>
                <a:ea typeface="Tahoma"/>
                <a:cs typeface="Tahoma"/>
              </a:rPr>
              <a:t>Three language sections </a:t>
            </a:r>
            <a:r>
              <a:rPr lang="en-US">
                <a:latin typeface="Trebuchet MS"/>
                <a:ea typeface="Tahoma"/>
                <a:cs typeface="Tahoma"/>
              </a:rPr>
              <a:t>at the ESK (German, English and French)</a:t>
            </a:r>
            <a:endParaRPr lang="de-DE">
              <a:latin typeface="Trebuchet MS"/>
              <a:ea typeface="Tahoma"/>
              <a:cs typeface="Tahoma"/>
            </a:endParaRPr>
          </a:p>
          <a:p>
            <a:pPr marL="342900" indent="-342900">
              <a:spcBef>
                <a:spcPts val="600"/>
              </a:spcBef>
              <a:buClr>
                <a:srgbClr val="0000FF"/>
              </a:buClr>
              <a:buFont typeface="Arial" panose="020B0604020202020204" pitchFamily="34" charset="0"/>
              <a:buChar char="•"/>
            </a:pPr>
            <a:r>
              <a:rPr lang="de-DE" b="1">
                <a:latin typeface="Trebuchet MS"/>
                <a:ea typeface="Tahoma"/>
                <a:cs typeface="Tahoma"/>
              </a:rPr>
              <a:t>F</a:t>
            </a:r>
            <a:r>
              <a:rPr lang="en-US" b="1">
                <a:latin typeface="Trebuchet MS"/>
                <a:ea typeface="Tahoma"/>
                <a:cs typeface="Tahoma"/>
              </a:rPr>
              <a:t>rom Nursery through Primary to Secondary</a:t>
            </a:r>
            <a:r>
              <a:rPr lang="en-US">
                <a:latin typeface="Trebuchet MS"/>
                <a:ea typeface="Tahoma"/>
                <a:cs typeface="Tahoma"/>
              </a:rPr>
              <a:t> culminating in graduation </a:t>
            </a:r>
          </a:p>
          <a:p>
            <a:pPr marL="342900" indent="-342900">
              <a:spcBef>
                <a:spcPts val="600"/>
              </a:spcBef>
              <a:buClr>
                <a:srgbClr val="0000FF"/>
              </a:buClr>
              <a:buFont typeface="Arial" panose="020B0604020202020204" pitchFamily="34" charset="0"/>
              <a:buChar char="•"/>
            </a:pPr>
            <a:r>
              <a:rPr lang="en-US">
                <a:latin typeface="Trebuchet MS"/>
                <a:ea typeface="Tahoma"/>
                <a:cs typeface="Tahoma"/>
              </a:rPr>
              <a:t>with the </a:t>
            </a:r>
            <a:r>
              <a:rPr lang="en-US" b="1">
                <a:latin typeface="Trebuchet MS"/>
                <a:ea typeface="Tahoma"/>
                <a:cs typeface="Tahoma"/>
              </a:rPr>
              <a:t>European Baccalaureate</a:t>
            </a:r>
            <a:r>
              <a:rPr lang="en-US">
                <a:latin typeface="Trebuchet MS"/>
                <a:ea typeface="Tahoma"/>
                <a:cs typeface="Tahoma"/>
              </a:rPr>
              <a:t>, internationally </a:t>
            </a:r>
            <a:r>
              <a:rPr lang="en-US" err="1">
                <a:latin typeface="Trebuchet MS"/>
                <a:ea typeface="Tahoma"/>
                <a:cs typeface="Tahoma"/>
              </a:rPr>
              <a:t>recognised</a:t>
            </a:r>
            <a:r>
              <a:rPr lang="en-US">
                <a:latin typeface="Trebuchet MS"/>
                <a:ea typeface="Tahoma"/>
                <a:cs typeface="Tahoma"/>
              </a:rPr>
              <a:t> and allowing </a:t>
            </a:r>
            <a:r>
              <a:rPr lang="en-US" b="1">
                <a:latin typeface="Trebuchet MS"/>
                <a:ea typeface="Tahoma"/>
                <a:cs typeface="Tahoma"/>
              </a:rPr>
              <a:t>worldwide opportunities</a:t>
            </a:r>
            <a:r>
              <a:rPr lang="en-US">
                <a:latin typeface="Trebuchet MS"/>
                <a:ea typeface="Tahoma"/>
                <a:cs typeface="Tahoma"/>
              </a:rPr>
              <a:t> to study </a:t>
            </a:r>
            <a:endParaRPr lang="de-DE">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600"/>
              </a:spcBef>
              <a:buClr>
                <a:srgbClr val="0000FF"/>
              </a:buClr>
              <a:buFont typeface="Arial" panose="020B0604020202020204" pitchFamily="34" charset="0"/>
              <a:buChar char="•"/>
            </a:pPr>
            <a:r>
              <a:rPr lang="en-US" b="1">
                <a:latin typeface="Trebuchet MS"/>
                <a:ea typeface="Tahoma"/>
                <a:cs typeface="Tahoma"/>
              </a:rPr>
              <a:t>Multilingual education </a:t>
            </a:r>
            <a:r>
              <a:rPr lang="en-US">
                <a:latin typeface="Trebuchet MS"/>
                <a:ea typeface="Tahoma"/>
                <a:cs typeface="Tahoma"/>
              </a:rPr>
              <a:t>in all EU languages </a:t>
            </a:r>
            <a:r>
              <a:rPr lang="de-DE">
                <a:latin typeface="Trebuchet MS"/>
                <a:ea typeface="Tahoma"/>
                <a:cs typeface="Tahoma"/>
              </a:rPr>
              <a:t>-</a:t>
            </a:r>
            <a:r>
              <a:rPr lang="en-US">
                <a:latin typeface="Trebuchet MS"/>
                <a:ea typeface="Tahoma"/>
                <a:cs typeface="Tahoma"/>
              </a:rPr>
              <a:t> as mother tongue, </a:t>
            </a:r>
            <a:r>
              <a:rPr lang="de-DE" err="1">
                <a:latin typeface="Trebuchet MS"/>
                <a:ea typeface="Tahoma"/>
                <a:cs typeface="Tahoma"/>
              </a:rPr>
              <a:t>with</a:t>
            </a:r>
            <a:r>
              <a:rPr lang="de-DE">
                <a:latin typeface="Trebuchet MS"/>
                <a:ea typeface="Tahoma"/>
                <a:cs typeface="Tahoma"/>
              </a:rPr>
              <a:t> q</a:t>
            </a:r>
            <a:r>
              <a:rPr lang="en-US" err="1">
                <a:latin typeface="Trebuchet MS"/>
                <a:ea typeface="Tahoma"/>
                <a:cs typeface="Tahoma"/>
              </a:rPr>
              <a:t>ualified</a:t>
            </a:r>
            <a:r>
              <a:rPr lang="en-US">
                <a:latin typeface="Trebuchet MS"/>
                <a:ea typeface="Tahoma"/>
                <a:cs typeface="Tahoma"/>
              </a:rPr>
              <a:t> </a:t>
            </a:r>
            <a:r>
              <a:rPr lang="en-US" b="1">
                <a:latin typeface="Trebuchet MS"/>
                <a:ea typeface="Tahoma"/>
                <a:cs typeface="Tahoma"/>
              </a:rPr>
              <a:t>native speaker teachers</a:t>
            </a:r>
            <a:endParaRPr lang="de-DE">
              <a:latin typeface="Trebuchet MS"/>
              <a:ea typeface="Tahoma"/>
              <a:cs typeface="Tahoma"/>
            </a:endParaRPr>
          </a:p>
          <a:p>
            <a:pPr marL="342900" indent="-342900">
              <a:spcBef>
                <a:spcPts val="600"/>
              </a:spcBef>
              <a:buClr>
                <a:srgbClr val="0000FF"/>
              </a:buClr>
              <a:buFont typeface="Arial" panose="020B0604020202020204" pitchFamily="34" charset="0"/>
              <a:buChar char="•"/>
            </a:pPr>
            <a:r>
              <a:rPr lang="en-US" b="1">
                <a:latin typeface="Trebuchet MS"/>
                <a:ea typeface="Tahoma"/>
                <a:cs typeface="Tahoma"/>
              </a:rPr>
              <a:t>High-quality </a:t>
            </a:r>
            <a:r>
              <a:rPr lang="en-US">
                <a:latin typeface="Trebuchet MS"/>
                <a:ea typeface="Tahoma"/>
                <a:cs typeface="Tahoma"/>
              </a:rPr>
              <a:t>in teaching and learning, with special focus on </a:t>
            </a:r>
            <a:r>
              <a:rPr lang="en-US" b="1">
                <a:latin typeface="Trebuchet MS"/>
                <a:ea typeface="Tahoma"/>
                <a:cs typeface="Tahoma"/>
              </a:rPr>
              <a:t>well-being</a:t>
            </a:r>
            <a:r>
              <a:rPr lang="en-US">
                <a:latin typeface="Trebuchet MS"/>
                <a:ea typeface="Tahoma"/>
                <a:cs typeface="Tahoma"/>
              </a:rPr>
              <a:t>, </a:t>
            </a:r>
            <a:r>
              <a:rPr lang="en-US" b="1">
                <a:latin typeface="Trebuchet MS"/>
                <a:ea typeface="Tahoma"/>
                <a:cs typeface="Tahoma"/>
              </a:rPr>
              <a:t>teamwork</a:t>
            </a:r>
            <a:r>
              <a:rPr lang="en-US">
                <a:latin typeface="Trebuchet MS"/>
                <a:ea typeface="Tahoma"/>
                <a:cs typeface="Tahoma"/>
              </a:rPr>
              <a:t>, digital skills, </a:t>
            </a:r>
            <a:r>
              <a:rPr lang="en-US" b="1">
                <a:latin typeface="Trebuchet MS"/>
                <a:ea typeface="Tahoma"/>
                <a:cs typeface="Tahoma"/>
              </a:rPr>
              <a:t>creativity</a:t>
            </a:r>
            <a:r>
              <a:rPr lang="en-US">
                <a:latin typeface="Trebuchet MS"/>
                <a:ea typeface="Tahoma"/>
                <a:cs typeface="Tahoma"/>
              </a:rPr>
              <a:t> and critical self-reflection.</a:t>
            </a:r>
            <a:r>
              <a:rPr lang="en-US" b="1">
                <a:latin typeface="Trebuchet MS"/>
                <a:ea typeface="Tahoma"/>
                <a:cs typeface="Tahoma"/>
              </a:rPr>
              <a:t> </a:t>
            </a:r>
            <a:endParaRPr lang="de-DE">
              <a:latin typeface="Trebuchet MS"/>
              <a:ea typeface="Tahoma"/>
              <a:cs typeface="Tahoma"/>
            </a:endParaRPr>
          </a:p>
        </p:txBody>
      </p:sp>
      <p:pic>
        <p:nvPicPr>
          <p:cNvPr id="2" name="Image 2">
            <a:extLst>
              <a:ext uri="{FF2B5EF4-FFF2-40B4-BE49-F238E27FC236}">
                <a16:creationId xmlns:a16="http://schemas.microsoft.com/office/drawing/2014/main" id="{4D992FEE-FC8B-ADB7-9DBC-02B051D608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53417" y="1153004"/>
            <a:ext cx="4303242" cy="2373967"/>
          </a:xfrm>
          <a:prstGeom prst="rect">
            <a:avLst/>
          </a:prstGeom>
        </p:spPr>
      </p:pic>
      <p:pic>
        <p:nvPicPr>
          <p:cNvPr id="3" name="Image 3">
            <a:extLst>
              <a:ext uri="{FF2B5EF4-FFF2-40B4-BE49-F238E27FC236}">
                <a16:creationId xmlns:a16="http://schemas.microsoft.com/office/drawing/2014/main" id="{8D93C1EE-8D01-6570-7242-A40B5712D6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1" y="3713409"/>
            <a:ext cx="4252198" cy="2504188"/>
          </a:xfrm>
          <a:prstGeom prst="rect">
            <a:avLst/>
          </a:prstGeom>
        </p:spPr>
      </p:pic>
      <p:sp>
        <p:nvSpPr>
          <p:cNvPr id="8" name="Rectangle 4">
            <a:extLst>
              <a:ext uri="{FF2B5EF4-FFF2-40B4-BE49-F238E27FC236}">
                <a16:creationId xmlns:a16="http://schemas.microsoft.com/office/drawing/2014/main" id="{A9E86107-BF46-481E-8CCB-1BEBD264785C}"/>
              </a:ext>
            </a:extLst>
          </p:cNvPr>
          <p:cNvSpPr/>
          <p:nvPr/>
        </p:nvSpPr>
        <p:spPr>
          <a:xfrm>
            <a:off x="7226422" y="97654"/>
            <a:ext cx="1837677" cy="719092"/>
          </a:xfrm>
          <a:prstGeom prst="rect">
            <a:avLst/>
          </a:prstGeom>
          <a:blipFill dpi="0" rotWithShape="1">
            <a:blip r:embed="rId4">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46700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217503" y="292963"/>
            <a:ext cx="8708994" cy="836073"/>
          </a:xfrm>
        </p:spPr>
        <p:txBody>
          <a:bodyPr>
            <a:noAutofit/>
          </a:bodyPr>
          <a:lstStyle/>
          <a:p>
            <a:pPr algn="l" eaLnBrk="1" hangingPunct="1"/>
            <a:r>
              <a:rPr lang="en-GB" altLang="de-DE" sz="3000" b="1">
                <a:solidFill>
                  <a:srgbClr val="0000FF"/>
                </a:solidFill>
                <a:effectLst>
                  <a:outerShdw blurRad="38100" dist="38100" dir="2700000" algn="tl">
                    <a:srgbClr val="000000">
                      <a:alpha val="43137"/>
                    </a:srgbClr>
                  </a:outerShdw>
                </a:effectLst>
                <a:latin typeface="Trebuchet MS"/>
              </a:rPr>
              <a:t>A common school vision in teaching </a:t>
            </a:r>
            <a:br>
              <a:rPr lang="en-GB" altLang="de-DE" sz="3000" b="1">
                <a:solidFill>
                  <a:srgbClr val="0000FF"/>
                </a:solidFill>
                <a:effectLst>
                  <a:outerShdw blurRad="38100" dist="38100" dir="2700000" algn="tl">
                    <a:srgbClr val="000000">
                      <a:alpha val="43137"/>
                    </a:srgbClr>
                  </a:outerShdw>
                </a:effectLst>
                <a:latin typeface="Trebuchet MS"/>
              </a:rPr>
            </a:br>
            <a:r>
              <a:rPr lang="en-GB" altLang="de-DE" sz="3000" b="1">
                <a:solidFill>
                  <a:srgbClr val="0000FF"/>
                </a:solidFill>
                <a:effectLst>
                  <a:outerShdw blurRad="38100" dist="38100" dir="2700000" algn="tl">
                    <a:srgbClr val="000000">
                      <a:alpha val="43137"/>
                    </a:srgbClr>
                  </a:outerShdw>
                </a:effectLst>
                <a:latin typeface="Trebuchet MS"/>
              </a:rPr>
              <a:t>and learning, from the KG to the EB:</a:t>
            </a:r>
            <a:endParaRPr lang="pt-PT" altLang="de-DE" sz="3000" b="1">
              <a:solidFill>
                <a:srgbClr val="0000FF"/>
              </a:solidFill>
              <a:effectLst>
                <a:outerShdw blurRad="38100" dist="38100" dir="2700000" algn="tl">
                  <a:srgbClr val="000000">
                    <a:alpha val="43137"/>
                  </a:srgbClr>
                </a:outerShdw>
              </a:effectLst>
              <a:latin typeface="Trebuchet MS"/>
            </a:endParaRPr>
          </a:p>
        </p:txBody>
      </p:sp>
      <p:sp>
        <p:nvSpPr>
          <p:cNvPr id="8" name="Cadre 7"/>
          <p:cNvSpPr/>
          <p:nvPr/>
        </p:nvSpPr>
        <p:spPr>
          <a:xfrm>
            <a:off x="497189" y="1226487"/>
            <a:ext cx="2578736" cy="3856615"/>
          </a:xfrm>
          <a:prstGeom prst="frame">
            <a:avLst>
              <a:gd name="adj1" fmla="val 182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300" b="1" kern="100">
                <a:solidFill>
                  <a:schemeClr val="tx1"/>
                </a:solidFill>
                <a:effectLst/>
                <a:ea typeface="PMingLiU"/>
                <a:cs typeface="Times New Roman" panose="02020603050405020304" pitchFamily="18" charset="0"/>
              </a:rPr>
              <a:t>1.</a:t>
            </a:r>
            <a:endParaRPr lang="de-DE" sz="1200" kern="100">
              <a:solidFill>
                <a:schemeClr val="tx1"/>
              </a:solidFill>
              <a:effectLst/>
              <a:latin typeface="Times New Roman" panose="02020603050405020304" pitchFamily="18" charset="0"/>
              <a:ea typeface="PMingLiU"/>
            </a:endParaRPr>
          </a:p>
          <a:p>
            <a:pPr algn="ctr">
              <a:spcAft>
                <a:spcPts val="0"/>
              </a:spcAft>
            </a:pPr>
            <a:r>
              <a:rPr lang="en-US" sz="1300" b="1" kern="100">
                <a:solidFill>
                  <a:schemeClr val="tx1"/>
                </a:solidFill>
                <a:effectLst/>
                <a:ea typeface="PMingLiU"/>
                <a:cs typeface="Times New Roman" panose="02020603050405020304" pitchFamily="18" charset="0"/>
              </a:rPr>
              <a:t>To assert the European and international dimension of the school</a:t>
            </a:r>
            <a:endParaRPr lang="de-DE" sz="1200" kern="100">
              <a:solidFill>
                <a:schemeClr val="tx1"/>
              </a:solidFill>
              <a:effectLst/>
              <a:latin typeface="Times New Roman" panose="02020603050405020304" pitchFamily="18" charset="0"/>
              <a:ea typeface="PMingLiU"/>
            </a:endParaRPr>
          </a:p>
          <a:p>
            <a:pPr algn="ctr">
              <a:spcAft>
                <a:spcPts val="0"/>
              </a:spcAft>
            </a:pPr>
            <a:r>
              <a:rPr lang="en-US" sz="1200" b="1" kern="100">
                <a:solidFill>
                  <a:srgbClr val="548DD4"/>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algn="ctr">
              <a:spcAft>
                <a:spcPts val="0"/>
              </a:spcAft>
            </a:pPr>
            <a:r>
              <a:rPr lang="en-US" sz="1200" b="1" kern="100">
                <a:solidFill>
                  <a:srgbClr val="548DD4"/>
                </a:solidFill>
                <a:effectLst/>
                <a:ea typeface="PMingLiU"/>
                <a:cs typeface="Times New Roman" panose="02020603050405020304" pitchFamily="18" charset="0"/>
              </a:rPr>
              <a:t>---------</a:t>
            </a:r>
            <a:endParaRPr lang="de-DE" sz="1200" kern="100">
              <a:effectLst/>
              <a:latin typeface="Times New Roman" panose="02020603050405020304" pitchFamily="18" charset="0"/>
              <a:ea typeface="PMingLiU"/>
            </a:endParaRPr>
          </a:p>
          <a:p>
            <a:pPr algn="ctr">
              <a:spcAft>
                <a:spcPts val="0"/>
              </a:spcAft>
            </a:pPr>
            <a:r>
              <a:rPr lang="en-US" sz="1200" b="1"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offer high standards in mother tongue and in foreign languages</a:t>
            </a:r>
            <a:endParaRPr lang="de-DE" sz="1200" kern="100">
              <a:effectLst/>
              <a:latin typeface="Times New Roman" panose="02020603050405020304" pitchFamily="18" charset="0"/>
              <a:ea typeface="PMingLiU"/>
            </a:endParaRPr>
          </a:p>
          <a:p>
            <a:pPr marL="270510">
              <a:spcAft>
                <a:spcPts val="0"/>
              </a:spcAft>
            </a:pPr>
            <a:r>
              <a:rPr lang="en-US" sz="1200"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develop strong partnerships with other schools in each language section</a:t>
            </a:r>
            <a:endParaRPr lang="de-DE" sz="1200" kern="100">
              <a:effectLst/>
              <a:latin typeface="Times New Roman" panose="02020603050405020304" pitchFamily="18" charset="0"/>
              <a:ea typeface="PMingLiU"/>
            </a:endParaRPr>
          </a:p>
          <a:p>
            <a:pPr>
              <a:spcAft>
                <a:spcPts val="0"/>
              </a:spcAft>
            </a:pPr>
            <a:r>
              <a:rPr lang="en-US" sz="1200"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develop pupils’ exchanges </a:t>
            </a:r>
            <a:endParaRPr lang="de-DE" sz="1200" kern="100">
              <a:effectLst/>
              <a:latin typeface="Times New Roman" panose="02020603050405020304" pitchFamily="18" charset="0"/>
              <a:ea typeface="PMingLiU"/>
            </a:endParaRPr>
          </a:p>
          <a:p>
            <a:pPr marL="270510">
              <a:spcAft>
                <a:spcPts val="0"/>
              </a:spcAft>
            </a:pPr>
            <a:r>
              <a:rPr lang="en-US" sz="1200"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strengthen cooperation across languages sections</a:t>
            </a:r>
            <a:endParaRPr lang="de-DE" sz="1200" kern="100">
              <a:effectLst/>
              <a:latin typeface="Times New Roman" panose="02020603050405020304" pitchFamily="18" charset="0"/>
              <a:ea typeface="PMingLiU"/>
            </a:endParaRPr>
          </a:p>
          <a:p>
            <a:pPr algn="ctr">
              <a:spcAft>
                <a:spcPts val="0"/>
              </a:spcAft>
            </a:pPr>
            <a:r>
              <a:rPr lang="en-US" sz="1200" kern="100">
                <a:solidFill>
                  <a:srgbClr val="548DD4"/>
                </a:solidFill>
                <a:effectLst/>
                <a:latin typeface="Times New Roman" panose="02020603050405020304" pitchFamily="18" charset="0"/>
                <a:ea typeface="PMingLiU"/>
              </a:rPr>
              <a:t> </a:t>
            </a:r>
            <a:endParaRPr lang="de-DE" sz="1200" kern="100">
              <a:effectLst/>
              <a:latin typeface="Times New Roman" panose="02020603050405020304" pitchFamily="18" charset="0"/>
              <a:ea typeface="PMingLiU"/>
            </a:endParaRPr>
          </a:p>
        </p:txBody>
      </p:sp>
      <p:sp>
        <p:nvSpPr>
          <p:cNvPr id="9" name="Cadre 8"/>
          <p:cNvSpPr/>
          <p:nvPr/>
        </p:nvSpPr>
        <p:spPr>
          <a:xfrm>
            <a:off x="3491880" y="1226487"/>
            <a:ext cx="2515397" cy="3856616"/>
          </a:xfrm>
          <a:prstGeom prst="frame">
            <a:avLst>
              <a:gd name="adj1" fmla="val 240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300" b="1" kern="100">
                <a:solidFill>
                  <a:schemeClr val="tx1"/>
                </a:solidFill>
                <a:effectLst/>
                <a:ea typeface="PMingLiU"/>
                <a:cs typeface="Times New Roman"/>
              </a:rPr>
              <a:t>2.</a:t>
            </a:r>
            <a:endParaRPr lang="de-DE" sz="1200" kern="100">
              <a:solidFill>
                <a:schemeClr val="tx1"/>
              </a:solidFill>
              <a:effectLst/>
              <a:latin typeface="Times New Roman" panose="02020603050405020304" pitchFamily="18" charset="0"/>
              <a:ea typeface="PMingLiU"/>
              <a:cs typeface="Times New Roman"/>
            </a:endParaRPr>
          </a:p>
          <a:p>
            <a:pPr algn="ctr">
              <a:spcAft>
                <a:spcPts val="0"/>
              </a:spcAft>
            </a:pPr>
            <a:r>
              <a:rPr lang="en-US" sz="1300" b="1" kern="100">
                <a:solidFill>
                  <a:schemeClr val="tx1"/>
                </a:solidFill>
                <a:effectLst/>
                <a:ea typeface="PMingLiU"/>
                <a:cs typeface="Times New Roman"/>
              </a:rPr>
              <a:t>To be an innovative school</a:t>
            </a:r>
            <a:endParaRPr lang="de-DE" sz="1200" kern="100">
              <a:solidFill>
                <a:schemeClr val="tx1"/>
              </a:solidFill>
              <a:effectLst/>
              <a:latin typeface="Times New Roman" panose="02020603050405020304" pitchFamily="18" charset="0"/>
              <a:ea typeface="PMingLiU"/>
              <a:cs typeface="Times New Roman"/>
            </a:endParaRPr>
          </a:p>
          <a:p>
            <a:pPr algn="ctr">
              <a:spcAft>
                <a:spcPts val="0"/>
              </a:spcAft>
            </a:pPr>
            <a:endParaRPr lang="de-DE" sz="1200" kern="100">
              <a:effectLst/>
              <a:latin typeface="Times New Roman" panose="02020603050405020304" pitchFamily="18" charset="0"/>
              <a:ea typeface="PMingLiU"/>
            </a:endParaRPr>
          </a:p>
          <a:p>
            <a:pPr algn="ctr">
              <a:spcAft>
                <a:spcPts val="0"/>
              </a:spcAft>
            </a:pPr>
            <a:endParaRPr lang="de-DE" sz="1200" kern="100">
              <a:effectLst/>
              <a:latin typeface="Times New Roman" panose="02020603050405020304" pitchFamily="18" charset="0"/>
              <a:ea typeface="PMingLiU"/>
            </a:endParaRPr>
          </a:p>
          <a:p>
            <a:pPr algn="ctr">
              <a:spcAft>
                <a:spcPts val="0"/>
              </a:spcAft>
            </a:pPr>
            <a:endParaRPr lang="de-DE" sz="1200" kern="100">
              <a:effectLst/>
              <a:latin typeface="Times New Roman" panose="02020603050405020304" pitchFamily="18" charset="0"/>
              <a:ea typeface="PMingLiU"/>
            </a:endParaRPr>
          </a:p>
          <a:p>
            <a:pPr algn="ctr">
              <a:spcAft>
                <a:spcPts val="0"/>
              </a:spcAft>
            </a:pPr>
            <a:r>
              <a:rPr lang="en-US" sz="1200" b="1" kern="100">
                <a:solidFill>
                  <a:srgbClr val="548DD4"/>
                </a:solidFill>
                <a:effectLst/>
                <a:ea typeface="PMingLiU"/>
                <a:cs typeface="Times New Roman"/>
              </a:rPr>
              <a:t>---------</a:t>
            </a:r>
            <a:endParaRPr lang="de-DE" sz="1200" kern="100">
              <a:effectLst/>
              <a:latin typeface="Times New Roman" panose="02020603050405020304" pitchFamily="18" charset="0"/>
              <a:ea typeface="PMingLiU"/>
              <a:cs typeface="Times New Roman"/>
            </a:endParaRPr>
          </a:p>
          <a:p>
            <a:pPr algn="ctr">
              <a:spcAft>
                <a:spcPts val="0"/>
              </a:spcAft>
            </a:pP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a:rPr>
              <a:t>To foster project oriented learning and teaching</a:t>
            </a:r>
            <a:endParaRPr lang="de-DE" sz="1200" kern="100">
              <a:effectLst/>
              <a:latin typeface="Times New Roman" panose="02020603050405020304" pitchFamily="18" charset="0"/>
              <a:ea typeface="PMingLiU"/>
              <a:cs typeface="Times New Roman"/>
            </a:endParaRPr>
          </a:p>
          <a:p>
            <a:pPr marL="270510">
              <a:spcAft>
                <a:spcPts val="0"/>
              </a:spcAft>
            </a:pP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a:rPr>
              <a:t>To develop digital competences and projects</a:t>
            </a:r>
            <a:endParaRPr lang="de-DE" sz="1200" kern="100">
              <a:effectLst/>
              <a:latin typeface="Times New Roman" panose="02020603050405020304" pitchFamily="18" charset="0"/>
              <a:ea typeface="PMingLiU"/>
              <a:cs typeface="Times New Roman"/>
            </a:endParaRPr>
          </a:p>
          <a:p>
            <a:pPr>
              <a:spcAft>
                <a:spcPts val="0"/>
              </a:spcAft>
            </a:pP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a:rPr>
              <a:t>To support new ideas and projects </a:t>
            </a:r>
            <a:endParaRPr lang="de-DE" sz="1200" kern="100">
              <a:effectLst/>
              <a:latin typeface="Times New Roman" panose="02020603050405020304" pitchFamily="18" charset="0"/>
              <a:ea typeface="PMingLiU"/>
              <a:cs typeface="Times New Roman"/>
            </a:endParaRPr>
          </a:p>
          <a:p>
            <a:pPr marL="342900" indent="-342900">
              <a:buClr>
                <a:srgbClr val="0000FF"/>
              </a:buClr>
              <a:buFont typeface="Symbol" panose="05050102010706020507" pitchFamily="18" charset="2"/>
              <a:buChar char=""/>
            </a:pPr>
            <a:endParaRPr lang="en-US" sz="1200" kern="100">
              <a:solidFill>
                <a:srgbClr val="000000"/>
              </a:solidFill>
              <a:ea typeface="PMingLiU"/>
              <a:cs typeface="Times New Roman"/>
            </a:endParaRPr>
          </a:p>
          <a:p>
            <a:pPr marL="342900" indent="-342900">
              <a:buClr>
                <a:srgbClr val="0000FF"/>
              </a:buClr>
              <a:buFont typeface="Symbol" panose="05050102010706020507" pitchFamily="18" charset="2"/>
              <a:buChar char=""/>
            </a:pPr>
            <a:r>
              <a:rPr lang="en-US" sz="1200" kern="100">
                <a:solidFill>
                  <a:srgbClr val="000000"/>
                </a:solidFill>
                <a:ea typeface="PMingLiU"/>
                <a:cs typeface="Times New Roman"/>
              </a:rPr>
              <a:t>To  cater for sustainability and active citizenship</a:t>
            </a:r>
          </a:p>
          <a:p>
            <a:pPr marL="270510">
              <a:spcAft>
                <a:spcPts val="0"/>
              </a:spcAft>
            </a:pPr>
            <a:endParaRPr lang="de-DE" sz="1200" kern="100">
              <a:effectLst/>
              <a:latin typeface="Times New Roman" panose="02020603050405020304" pitchFamily="18" charset="0"/>
              <a:ea typeface="PMingLiU"/>
            </a:endParaRPr>
          </a:p>
          <a:p>
            <a:pPr algn="ctr">
              <a:spcAft>
                <a:spcPts val="0"/>
              </a:spcAft>
            </a:pPr>
            <a:endParaRPr lang="de-DE" sz="1200" kern="100">
              <a:effectLst/>
              <a:latin typeface="Times New Roman" panose="02020603050405020304" pitchFamily="18" charset="0"/>
              <a:ea typeface="PMingLiU"/>
            </a:endParaRPr>
          </a:p>
        </p:txBody>
      </p:sp>
      <p:sp>
        <p:nvSpPr>
          <p:cNvPr id="10" name="Cadre 9"/>
          <p:cNvSpPr/>
          <p:nvPr/>
        </p:nvSpPr>
        <p:spPr>
          <a:xfrm>
            <a:off x="6423232" y="1242565"/>
            <a:ext cx="2436683" cy="3865982"/>
          </a:xfrm>
          <a:prstGeom prst="frame">
            <a:avLst>
              <a:gd name="adj1" fmla="val 1828"/>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300" b="1" kern="100">
                <a:solidFill>
                  <a:schemeClr val="tx1"/>
                </a:solidFill>
                <a:effectLst/>
                <a:ea typeface="PMingLiU"/>
                <a:cs typeface="Times New Roman" panose="02020603050405020304" pitchFamily="18" charset="0"/>
              </a:rPr>
              <a:t>3.</a:t>
            </a:r>
            <a:endParaRPr lang="de-DE" sz="1200" b="1" kern="100">
              <a:solidFill>
                <a:schemeClr val="tx1"/>
              </a:solidFill>
              <a:effectLst/>
              <a:latin typeface="Times New Roman" panose="02020603050405020304" pitchFamily="18" charset="0"/>
              <a:ea typeface="PMingLiU"/>
            </a:endParaRPr>
          </a:p>
          <a:p>
            <a:pPr algn="ctr">
              <a:spcAft>
                <a:spcPts val="0"/>
              </a:spcAft>
            </a:pPr>
            <a:r>
              <a:rPr lang="en-US" sz="1300" b="1" kern="100">
                <a:solidFill>
                  <a:schemeClr val="tx1"/>
                </a:solidFill>
                <a:effectLst/>
                <a:ea typeface="PMingLiU"/>
                <a:cs typeface="Times New Roman" panose="02020603050405020304" pitchFamily="18" charset="0"/>
              </a:rPr>
              <a:t>To foster pupils’ autonomy and sense of responsibility in learning</a:t>
            </a:r>
            <a:endParaRPr lang="de-DE" sz="1200" b="1" kern="100">
              <a:solidFill>
                <a:schemeClr val="tx1"/>
              </a:solidFill>
              <a:effectLst/>
              <a:latin typeface="Times New Roman" panose="02020603050405020304" pitchFamily="18" charset="0"/>
              <a:ea typeface="PMingLiU"/>
            </a:endParaRPr>
          </a:p>
          <a:p>
            <a:pPr algn="ctr">
              <a:spcAft>
                <a:spcPts val="0"/>
              </a:spcAft>
            </a:pPr>
            <a:r>
              <a:rPr lang="en-US" sz="1200" b="1" kern="100">
                <a:solidFill>
                  <a:srgbClr val="548DD4"/>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algn="ctr">
              <a:spcAft>
                <a:spcPts val="0"/>
              </a:spcAft>
            </a:pPr>
            <a:r>
              <a:rPr lang="en-US" sz="1200" b="1" kern="100">
                <a:solidFill>
                  <a:srgbClr val="548DD4"/>
                </a:solidFill>
                <a:effectLst/>
                <a:ea typeface="PMingLiU"/>
                <a:cs typeface="Times New Roman" panose="02020603050405020304" pitchFamily="18" charset="0"/>
              </a:rPr>
              <a:t>---------</a:t>
            </a:r>
            <a:endParaRPr lang="de-DE" sz="1200" kern="100">
              <a:effectLst/>
              <a:latin typeface="Times New Roman" panose="02020603050405020304" pitchFamily="18" charset="0"/>
              <a:ea typeface="PMingLiU"/>
            </a:endParaRPr>
          </a:p>
          <a:p>
            <a:pPr algn="ctr">
              <a:spcAft>
                <a:spcPts val="0"/>
              </a:spcAft>
            </a:pPr>
            <a:r>
              <a:rPr lang="en-US" sz="1200" b="1"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develop social skills</a:t>
            </a:r>
            <a:endParaRPr lang="de-DE" sz="1200" kern="100">
              <a:effectLst/>
              <a:latin typeface="Times New Roman" panose="02020603050405020304" pitchFamily="18" charset="0"/>
              <a:ea typeface="PMingLiU"/>
            </a:endParaRPr>
          </a:p>
          <a:p>
            <a:pPr marL="270510">
              <a:spcAft>
                <a:spcPts val="0"/>
              </a:spcAft>
            </a:pPr>
            <a:r>
              <a:rPr lang="en-US" sz="1200"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enable each pupil to become an active learner</a:t>
            </a:r>
            <a:endParaRPr lang="de-DE" sz="1200" kern="100">
              <a:effectLst/>
              <a:latin typeface="Times New Roman" panose="02020603050405020304" pitchFamily="18" charset="0"/>
              <a:ea typeface="PMingLiU"/>
            </a:endParaRPr>
          </a:p>
          <a:p>
            <a:pPr>
              <a:spcAft>
                <a:spcPts val="0"/>
              </a:spcAft>
            </a:pPr>
            <a:r>
              <a:rPr lang="en-US" sz="1200"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develop teamwork</a:t>
            </a:r>
            <a:endParaRPr lang="de-DE" sz="1200" kern="100">
              <a:effectLst/>
              <a:latin typeface="Times New Roman" panose="02020603050405020304" pitchFamily="18" charset="0"/>
              <a:ea typeface="PMingLiU"/>
            </a:endParaRPr>
          </a:p>
          <a:p>
            <a:pPr marL="270510">
              <a:spcAft>
                <a:spcPts val="0"/>
              </a:spcAft>
            </a:pPr>
            <a:r>
              <a:rPr lang="en-US" sz="1200" kern="100">
                <a:solidFill>
                  <a:srgbClr val="000000"/>
                </a:solidFill>
                <a:effectLst/>
                <a:ea typeface="PMingLiU"/>
                <a:cs typeface="Times New Roman" panose="02020603050405020304" pitchFamily="18" charset="0"/>
              </a:rPr>
              <a:t> </a:t>
            </a:r>
            <a:endParaRPr lang="de-DE" sz="1200" kern="100">
              <a:effectLst/>
              <a:latin typeface="Times New Roman" panose="02020603050405020304" pitchFamily="18" charset="0"/>
              <a:ea typeface="PMingLiU"/>
            </a:endParaRPr>
          </a:p>
          <a:p>
            <a:pPr marL="342900" lvl="0" indent="-342900">
              <a:spcAft>
                <a:spcPts val="0"/>
              </a:spcAft>
              <a:buClr>
                <a:srgbClr val="0000FF"/>
              </a:buClr>
              <a:buFont typeface="Symbol" panose="05050102010706020507" pitchFamily="18" charset="2"/>
              <a:buChar char=""/>
            </a:pPr>
            <a:r>
              <a:rPr lang="en-US" sz="1200" kern="100">
                <a:solidFill>
                  <a:srgbClr val="000000"/>
                </a:solidFill>
                <a:effectLst/>
                <a:ea typeface="PMingLiU"/>
                <a:cs typeface="Times New Roman" panose="02020603050405020304" pitchFamily="18" charset="0"/>
              </a:rPr>
              <a:t>To prepare our pupils for the next stage of education</a:t>
            </a:r>
            <a:endParaRPr lang="de-DE" sz="1200" kern="100">
              <a:effectLst/>
              <a:latin typeface="Times New Roman" panose="02020603050405020304" pitchFamily="18" charset="0"/>
              <a:ea typeface="PMingLiU"/>
            </a:endParaRPr>
          </a:p>
          <a:p>
            <a:pPr algn="ctr">
              <a:spcAft>
                <a:spcPts val="0"/>
              </a:spcAft>
            </a:pPr>
            <a:r>
              <a:rPr lang="en-US" sz="1200" kern="100">
                <a:solidFill>
                  <a:srgbClr val="548DD4"/>
                </a:solidFill>
                <a:effectLst/>
                <a:latin typeface="Times New Roman" panose="02020603050405020304" pitchFamily="18" charset="0"/>
                <a:ea typeface="PMingLiU"/>
              </a:rPr>
              <a:t> </a:t>
            </a:r>
            <a:endParaRPr lang="de-DE" sz="1200" kern="100">
              <a:effectLst/>
              <a:latin typeface="Times New Roman" panose="02020603050405020304" pitchFamily="18" charset="0"/>
              <a:ea typeface="PMingLiU"/>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5929" y="5222076"/>
            <a:ext cx="4560632" cy="1075449"/>
          </a:xfrm>
          <a:prstGeom prst="rect">
            <a:avLst/>
          </a:prstGeom>
        </p:spPr>
      </p:pic>
      <p:sp>
        <p:nvSpPr>
          <p:cNvPr id="11" name="Rectangle 4">
            <a:extLst>
              <a:ext uri="{FF2B5EF4-FFF2-40B4-BE49-F238E27FC236}">
                <a16:creationId xmlns:a16="http://schemas.microsoft.com/office/drawing/2014/main" id="{A6EE47B1-F658-47B1-8FDE-DB6E717DA3E5}"/>
              </a:ext>
            </a:extLst>
          </p:cNvPr>
          <p:cNvSpPr/>
          <p:nvPr/>
        </p:nvSpPr>
        <p:spPr>
          <a:xfrm>
            <a:off x="7226422" y="97654"/>
            <a:ext cx="1837677" cy="719092"/>
          </a:xfrm>
          <a:prstGeom prst="rect">
            <a:avLst/>
          </a:prstGeom>
          <a:blipFill dpi="0" rotWithShape="1">
            <a:blip r:embed="rId3" cstate="email">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61546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159261" y="463155"/>
            <a:ext cx="5859262" cy="488565"/>
          </a:xfrm>
        </p:spPr>
        <p:txBody>
          <a:bodyPr>
            <a:normAutofit/>
          </a:bodyPr>
          <a:lstStyle/>
          <a:p>
            <a:pPr eaLnBrk="1" hangingPunct="1"/>
            <a:r>
              <a:rPr lang="en-GB" altLang="de-DE" sz="3000" b="1">
                <a:solidFill>
                  <a:srgbClr val="1772B3"/>
                </a:solidFill>
                <a:effectLst>
                  <a:outerShdw blurRad="38100" dist="38100" dir="2700000" algn="tl">
                    <a:srgbClr val="000000">
                      <a:alpha val="43137"/>
                    </a:srgbClr>
                  </a:outerShdw>
                </a:effectLst>
                <a:latin typeface="Trebuchet MS"/>
              </a:rPr>
              <a:t>Nursery and Primary Cycle (ESK)</a:t>
            </a:r>
            <a:endParaRPr lang="pt-PT" altLang="de-DE" sz="3000" b="1">
              <a:solidFill>
                <a:srgbClr val="1772B3"/>
              </a:solidFill>
              <a:effectLst>
                <a:outerShdw blurRad="38100" dist="38100" dir="2700000" algn="tl">
                  <a:srgbClr val="000000">
                    <a:alpha val="43137"/>
                  </a:srgbClr>
                </a:outerShdw>
              </a:effectLst>
              <a:latin typeface="Trebuchet MS"/>
            </a:endParaRPr>
          </a:p>
        </p:txBody>
      </p:sp>
      <p:sp>
        <p:nvSpPr>
          <p:cNvPr id="13" name="Rechteck 2"/>
          <p:cNvSpPr/>
          <p:nvPr/>
        </p:nvSpPr>
        <p:spPr>
          <a:xfrm>
            <a:off x="239854" y="1420449"/>
            <a:ext cx="4096955" cy="4160113"/>
          </a:xfrm>
          <a:prstGeom prst="rect">
            <a:avLst/>
          </a:prstGeom>
        </p:spPr>
        <p:txBody>
          <a:bodyPr wrap="square" lIns="91440" tIns="45720" rIns="91440" bIns="45720" anchor="t">
            <a:spAutoFit/>
          </a:bodyPr>
          <a:lstStyle/>
          <a:p>
            <a:pPr>
              <a:spcBef>
                <a:spcPts val="1800"/>
              </a:spcBef>
              <a:buClr>
                <a:srgbClr val="0000FF"/>
              </a:buClr>
            </a:pPr>
            <a:r>
              <a:rPr lang="fr-FR" b="1" err="1">
                <a:solidFill>
                  <a:srgbClr val="C00000"/>
                </a:solidFill>
                <a:latin typeface="Trebuchet MS"/>
                <a:ea typeface="Tahoma"/>
                <a:cs typeface="Tahoma"/>
              </a:rPr>
              <a:t>What</a:t>
            </a:r>
            <a:r>
              <a:rPr lang="fr-FR" b="1">
                <a:solidFill>
                  <a:srgbClr val="C00000"/>
                </a:solidFill>
                <a:latin typeface="Trebuchet MS"/>
                <a:ea typeface="Tahoma"/>
                <a:cs typeface="Tahoma"/>
              </a:rPr>
              <a:t> </a:t>
            </a:r>
            <a:r>
              <a:rPr lang="fr-FR" b="1" err="1">
                <a:solidFill>
                  <a:srgbClr val="C00000"/>
                </a:solidFill>
                <a:latin typeface="Trebuchet MS"/>
                <a:ea typeface="Tahoma"/>
                <a:cs typeface="Tahoma"/>
              </a:rPr>
              <a:t>is</a:t>
            </a:r>
            <a:r>
              <a:rPr lang="fr-FR" b="1">
                <a:solidFill>
                  <a:srgbClr val="C00000"/>
                </a:solidFill>
                <a:latin typeface="Trebuchet MS"/>
                <a:ea typeface="Tahoma"/>
                <a:cs typeface="Tahoma"/>
              </a:rPr>
              <a:t> </a:t>
            </a:r>
            <a:r>
              <a:rPr lang="fr-FR" b="1" err="1">
                <a:solidFill>
                  <a:srgbClr val="C00000"/>
                </a:solidFill>
                <a:latin typeface="Trebuchet MS"/>
                <a:ea typeface="Tahoma"/>
                <a:cs typeface="Tahoma"/>
              </a:rPr>
              <a:t>so</a:t>
            </a:r>
            <a:r>
              <a:rPr lang="fr-FR" b="1">
                <a:solidFill>
                  <a:srgbClr val="C00000"/>
                </a:solidFill>
                <a:latin typeface="Trebuchet MS"/>
                <a:ea typeface="Tahoma"/>
                <a:cs typeface="Tahoma"/>
              </a:rPr>
              <a:t> SPECIAL about ESK?</a:t>
            </a:r>
          </a:p>
          <a:p>
            <a:pPr marL="285750" indent="-285750">
              <a:spcBef>
                <a:spcPts val="1800"/>
              </a:spcBef>
              <a:buClr>
                <a:srgbClr val="0000FF"/>
              </a:buClr>
              <a:buFont typeface="Arial"/>
              <a:buChar char="•"/>
            </a:pPr>
            <a:r>
              <a:rPr lang="fr-FR" b="1">
                <a:latin typeface="Trebuchet MS"/>
                <a:ea typeface="Tahoma"/>
                <a:cs typeface="Tahoma"/>
              </a:rPr>
              <a:t>A green 10ha campus - </a:t>
            </a:r>
            <a:br>
              <a:rPr lang="fr-FR" b="1">
                <a:latin typeface="Trebuchet MS"/>
                <a:ea typeface="Tahoma"/>
                <a:cs typeface="Tahoma"/>
              </a:rPr>
            </a:br>
            <a:r>
              <a:rPr lang="fr-FR">
                <a:latin typeface="Trebuchet MS"/>
                <a:ea typeface="+mn-lt"/>
                <a:cs typeface="+mn-lt"/>
              </a:rPr>
              <a:t>attractive </a:t>
            </a:r>
            <a:r>
              <a:rPr lang="fr-FR" b="1" err="1">
                <a:latin typeface="Trebuchet MS"/>
                <a:ea typeface="+mn-lt"/>
                <a:cs typeface="+mn-lt"/>
              </a:rPr>
              <a:t>playground</a:t>
            </a:r>
            <a:r>
              <a:rPr lang="fr-FR">
                <a:latin typeface="Trebuchet MS"/>
                <a:ea typeface="+mn-lt"/>
                <a:cs typeface="+mn-lt"/>
              </a:rPr>
              <a:t> </a:t>
            </a:r>
            <a:br>
              <a:rPr lang="en-US"/>
            </a:br>
            <a:endParaRPr lang="fr-FR">
              <a:latin typeface="Trebuchet MS"/>
              <a:ea typeface="Calibri"/>
              <a:cs typeface="Calibri"/>
            </a:endParaRPr>
          </a:p>
          <a:p>
            <a:pPr marL="285750" indent="-285750">
              <a:spcBef>
                <a:spcPts val="800"/>
              </a:spcBef>
              <a:buClr>
                <a:srgbClr val="0000FF"/>
              </a:buClr>
              <a:buFont typeface="Arial"/>
              <a:buChar char="•"/>
            </a:pPr>
            <a:r>
              <a:rPr lang="de-DE">
                <a:latin typeface="Trebuchet MS"/>
                <a:ea typeface="Tahoma"/>
                <a:cs typeface="Tahoma"/>
              </a:rPr>
              <a:t>Own </a:t>
            </a:r>
            <a:r>
              <a:rPr lang="de-DE" b="1" err="1">
                <a:latin typeface="Trebuchet MS"/>
                <a:ea typeface="Tahoma"/>
                <a:cs typeface="Tahoma"/>
              </a:rPr>
              <a:t>garden</a:t>
            </a:r>
            <a:r>
              <a:rPr lang="de-DE">
                <a:latin typeface="Trebuchet MS"/>
                <a:ea typeface="Tahoma"/>
                <a:cs typeface="Tahoma"/>
              </a:rPr>
              <a:t> and </a:t>
            </a:r>
            <a:r>
              <a:rPr lang="de-DE" b="1" err="1">
                <a:latin typeface="Trebuchet MS"/>
                <a:ea typeface="Tahoma"/>
                <a:cs typeface="Tahoma"/>
              </a:rPr>
              <a:t>biotop</a:t>
            </a:r>
            <a:br>
              <a:rPr lang="de-DE" b="1">
                <a:latin typeface="Trebuchet MS"/>
                <a:ea typeface="Tahoma"/>
                <a:cs typeface="Tahoma"/>
              </a:rPr>
            </a:br>
            <a:endParaRPr lang="de-DE" b="1">
              <a:latin typeface="Trebuchet MS"/>
              <a:ea typeface="Tahoma"/>
              <a:cs typeface="Tahoma"/>
            </a:endParaRPr>
          </a:p>
          <a:p>
            <a:pPr marL="285750" indent="-285750">
              <a:spcBef>
                <a:spcPts val="800"/>
              </a:spcBef>
              <a:buClr>
                <a:srgbClr val="0000FF"/>
              </a:buClr>
              <a:buFont typeface="Arial"/>
              <a:buChar char="•"/>
            </a:pPr>
            <a:r>
              <a:rPr lang="de-DE" b="1">
                <a:latin typeface="Trebuchet MS"/>
                <a:ea typeface="Tahoma"/>
                <a:cs typeface="Tahoma"/>
              </a:rPr>
              <a:t>Fresh </a:t>
            </a:r>
            <a:r>
              <a:rPr lang="de-DE" b="1" err="1">
                <a:latin typeface="Trebuchet MS"/>
                <a:ea typeface="Tahoma"/>
                <a:cs typeface="Tahoma"/>
              </a:rPr>
              <a:t>canteen</a:t>
            </a:r>
            <a:r>
              <a:rPr lang="de-DE" b="1">
                <a:latin typeface="Trebuchet MS"/>
                <a:ea typeface="Tahoma"/>
                <a:cs typeface="Tahoma"/>
              </a:rPr>
              <a:t> </a:t>
            </a:r>
            <a:r>
              <a:rPr lang="de-DE" b="1" err="1">
                <a:latin typeface="Trebuchet MS"/>
                <a:ea typeface="Tahoma"/>
                <a:cs typeface="Tahoma"/>
              </a:rPr>
              <a:t>meals</a:t>
            </a:r>
            <a:br>
              <a:rPr lang="de-DE" b="1">
                <a:latin typeface="Trebuchet MS"/>
                <a:ea typeface="Tahoma"/>
                <a:cs typeface="Tahoma"/>
              </a:rPr>
            </a:br>
            <a:endParaRPr lang="en-US">
              <a:latin typeface="Trebuchet MS"/>
              <a:ea typeface="Tahoma"/>
              <a:cs typeface="Tahoma"/>
            </a:endParaRPr>
          </a:p>
          <a:p>
            <a:pPr marL="285750" indent="-285750">
              <a:spcBef>
                <a:spcPts val="800"/>
              </a:spcBef>
              <a:buClr>
                <a:srgbClr val="0000FF"/>
              </a:buClr>
              <a:buFont typeface="Arial"/>
              <a:buChar char="•"/>
            </a:pPr>
            <a:r>
              <a:rPr lang="de-DE" b="1">
                <a:latin typeface="Trebuchet MS"/>
                <a:ea typeface="Tahoma"/>
                <a:cs typeface="Tahoma"/>
              </a:rPr>
              <a:t>After-school care</a:t>
            </a:r>
            <a:br>
              <a:rPr lang="de-DE" b="1">
                <a:latin typeface="Trebuchet MS"/>
                <a:ea typeface="Tahoma"/>
                <a:cs typeface="Tahoma"/>
              </a:rPr>
            </a:br>
            <a:endParaRPr lang="en-US">
              <a:latin typeface="Trebuchet MS"/>
              <a:ea typeface="Tahoma"/>
              <a:cs typeface="Tahoma"/>
            </a:endParaRPr>
          </a:p>
          <a:p>
            <a:pPr marL="285750" indent="-285750">
              <a:spcBef>
                <a:spcPts val="800"/>
              </a:spcBef>
              <a:buClr>
                <a:srgbClr val="0000FF"/>
              </a:buClr>
              <a:buFont typeface="Arial"/>
              <a:buChar char="•"/>
            </a:pPr>
            <a:r>
              <a:rPr lang="de-DE" b="1">
                <a:latin typeface="Trebuchet MS"/>
                <a:ea typeface="Tahoma"/>
                <a:cs typeface="Tahoma"/>
              </a:rPr>
              <a:t>ESK </a:t>
            </a:r>
            <a:r>
              <a:rPr lang="de-DE" b="1" err="1">
                <a:latin typeface="Trebuchet MS"/>
                <a:ea typeface="Tahoma"/>
                <a:cs typeface="Tahoma"/>
              </a:rPr>
              <a:t>buses</a:t>
            </a:r>
            <a:r>
              <a:rPr lang="de-DE" b="1">
                <a:latin typeface="Trebuchet MS"/>
                <a:ea typeface="Tahoma"/>
                <a:cs typeface="Tahoma"/>
              </a:rPr>
              <a:t> &amp; Trams</a:t>
            </a:r>
            <a:endParaRPr lang="en-US">
              <a:latin typeface="Trebuchet MS"/>
              <a:ea typeface="Tahoma"/>
              <a:cs typeface="Tahoma"/>
            </a:endParaRPr>
          </a:p>
          <a:p>
            <a:pPr marL="271145" indent="-271145">
              <a:spcBef>
                <a:spcPts val="800"/>
              </a:spcBef>
              <a:buClr>
                <a:srgbClr val="0000FF"/>
              </a:buClr>
              <a:buFont typeface="Arial" panose="020B0604020202020204" pitchFamily="34" charset="0"/>
              <a:buChar char="•"/>
            </a:pPr>
            <a:endParaRPr lang="de-DE" b="1">
              <a:latin typeface="Trebuchet MS"/>
              <a:ea typeface="Tahoma"/>
              <a:cs typeface="Tahoma"/>
            </a:endParaRPr>
          </a:p>
        </p:txBody>
      </p:sp>
      <p:pic>
        <p:nvPicPr>
          <p:cNvPr id="2" name="Grafik 1" descr="Ein Bild, das draußen, Wasser, See, Pflanze enthält.&#10;&#10;Beschreibung automatisch generiert.">
            <a:extLst>
              <a:ext uri="{FF2B5EF4-FFF2-40B4-BE49-F238E27FC236}">
                <a16:creationId xmlns:a16="http://schemas.microsoft.com/office/drawing/2014/main" id="{34E54051-F478-6327-966A-3ECFD8A83C7F}"/>
              </a:ext>
            </a:extLst>
          </p:cNvPr>
          <p:cNvPicPr>
            <a:picLocks noChangeAspect="1"/>
          </p:cNvPicPr>
          <p:nvPr/>
        </p:nvPicPr>
        <p:blipFill>
          <a:blip r:embed="rId2"/>
          <a:stretch>
            <a:fillRect/>
          </a:stretch>
        </p:blipFill>
        <p:spPr>
          <a:xfrm>
            <a:off x="5298324" y="1421980"/>
            <a:ext cx="3320873" cy="4435973"/>
          </a:xfrm>
          <a:prstGeom prst="rect">
            <a:avLst/>
          </a:prstGeom>
        </p:spPr>
      </p:pic>
      <p:sp>
        <p:nvSpPr>
          <p:cNvPr id="8" name="Rectangle 4">
            <a:extLst>
              <a:ext uri="{FF2B5EF4-FFF2-40B4-BE49-F238E27FC236}">
                <a16:creationId xmlns:a16="http://schemas.microsoft.com/office/drawing/2014/main" id="{6EC55D81-9D1D-41C0-9AC3-355CBF536D3F}"/>
              </a:ext>
            </a:extLst>
          </p:cNvPr>
          <p:cNvSpPr/>
          <p:nvPr/>
        </p:nvSpPr>
        <p:spPr>
          <a:xfrm>
            <a:off x="7226422" y="97654"/>
            <a:ext cx="1837677" cy="719092"/>
          </a:xfrm>
          <a:prstGeom prst="rect">
            <a:avLst/>
          </a:prstGeom>
          <a:blipFill dpi="0" rotWithShape="1">
            <a:blip r:embed="rId3">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5784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CB9D4F-1984-4FB2-951D-332DA0369138}"/>
              </a:ext>
            </a:extLst>
          </p:cNvPr>
          <p:cNvSpPr>
            <a:spLocks noGrp="1" noChangeArrowheads="1"/>
          </p:cNvSpPr>
          <p:nvPr>
            <p:ph type="title" idx="4294967295"/>
          </p:nvPr>
        </p:nvSpPr>
        <p:spPr>
          <a:xfrm>
            <a:off x="157793" y="457200"/>
            <a:ext cx="8229600" cy="503360"/>
          </a:xfrm>
        </p:spPr>
        <p:txBody>
          <a:bodyPr>
            <a:normAutofit/>
          </a:bodyPr>
          <a:lstStyle/>
          <a:p>
            <a:pPr eaLnBrk="1" hangingPunct="1"/>
            <a:r>
              <a:rPr lang="en-GB" altLang="de-DE" sz="3000" b="1">
                <a:solidFill>
                  <a:srgbClr val="0000FF"/>
                </a:solidFill>
                <a:effectLst>
                  <a:outerShdw blurRad="38100" dist="38100" dir="2700000" algn="tl">
                    <a:srgbClr val="000000">
                      <a:alpha val="43137"/>
                    </a:srgbClr>
                  </a:outerShdw>
                </a:effectLst>
                <a:latin typeface="Trebuchet MS" pitchFamily="34" charset="0"/>
              </a:rPr>
              <a:t>Nursery and Primary Cycle (ESK)</a:t>
            </a:r>
            <a:endParaRPr lang="pt-PT" altLang="de-DE" sz="3000" b="1">
              <a:solidFill>
                <a:srgbClr val="0000FF"/>
              </a:solidFill>
              <a:effectLst>
                <a:outerShdw blurRad="38100" dist="38100" dir="2700000" algn="tl">
                  <a:srgbClr val="000000">
                    <a:alpha val="43137"/>
                  </a:srgbClr>
                </a:outerShdw>
              </a:effectLst>
              <a:latin typeface="Trebuchet MS" pitchFamily="34" charset="0"/>
            </a:endParaRPr>
          </a:p>
        </p:txBody>
      </p:sp>
      <p:sp>
        <p:nvSpPr>
          <p:cNvPr id="8" name="TextBox 7">
            <a:extLst>
              <a:ext uri="{FF2B5EF4-FFF2-40B4-BE49-F238E27FC236}">
                <a16:creationId xmlns:a16="http://schemas.microsoft.com/office/drawing/2014/main" id="{7C250010-11D2-438A-94BE-4464E7E14878}"/>
              </a:ext>
            </a:extLst>
          </p:cNvPr>
          <p:cNvSpPr txBox="1"/>
          <p:nvPr/>
        </p:nvSpPr>
        <p:spPr>
          <a:xfrm>
            <a:off x="210353" y="1230097"/>
            <a:ext cx="4146270" cy="4874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0000FF"/>
              </a:buClr>
            </a:pPr>
            <a:r>
              <a:rPr lang="fr-FR" b="1" dirty="0" err="1">
                <a:solidFill>
                  <a:srgbClr val="C00000"/>
                </a:solidFill>
                <a:latin typeface="Trebuchet MS"/>
                <a:cs typeface="Arial"/>
              </a:rPr>
              <a:t>What</a:t>
            </a:r>
            <a:r>
              <a:rPr lang="fr-FR" b="1" dirty="0">
                <a:solidFill>
                  <a:srgbClr val="C00000"/>
                </a:solidFill>
                <a:latin typeface="Trebuchet MS"/>
                <a:cs typeface="Arial"/>
              </a:rPr>
              <a:t> </a:t>
            </a:r>
            <a:r>
              <a:rPr lang="fr-FR" b="1" dirty="0" err="1">
                <a:solidFill>
                  <a:srgbClr val="C00000"/>
                </a:solidFill>
                <a:latin typeface="Trebuchet MS"/>
                <a:cs typeface="Arial"/>
              </a:rPr>
              <a:t>is</a:t>
            </a:r>
            <a:r>
              <a:rPr lang="fr-FR" b="1" dirty="0">
                <a:solidFill>
                  <a:srgbClr val="C00000"/>
                </a:solidFill>
                <a:latin typeface="Trebuchet MS"/>
                <a:cs typeface="Arial"/>
              </a:rPr>
              <a:t> </a:t>
            </a:r>
            <a:r>
              <a:rPr lang="fr-FR" b="1" dirty="0" err="1">
                <a:solidFill>
                  <a:srgbClr val="C00000"/>
                </a:solidFill>
                <a:latin typeface="Trebuchet MS"/>
                <a:cs typeface="Arial"/>
              </a:rPr>
              <a:t>so</a:t>
            </a:r>
            <a:r>
              <a:rPr lang="fr-FR" b="1" dirty="0">
                <a:solidFill>
                  <a:srgbClr val="C00000"/>
                </a:solidFill>
                <a:latin typeface="Trebuchet MS"/>
                <a:cs typeface="Arial"/>
              </a:rPr>
              <a:t> SPECIAL about ESK?</a:t>
            </a:r>
            <a:br>
              <a:rPr lang="en-US" dirty="0"/>
            </a:br>
            <a:endParaRPr lang="fr-FR" b="1" dirty="0">
              <a:latin typeface="Trebuchet MS"/>
              <a:cs typeface="Arial"/>
            </a:endParaRPr>
          </a:p>
          <a:p>
            <a:pPr marL="285750" indent="-285750">
              <a:buClr>
                <a:srgbClr val="0000FF"/>
              </a:buClr>
              <a:buFont typeface="Arial"/>
              <a:buChar char="•"/>
            </a:pPr>
            <a:r>
              <a:rPr lang="fr-FR" b="1" dirty="0" err="1">
                <a:latin typeface="Trebuchet MS"/>
                <a:cs typeface="Arial"/>
              </a:rPr>
              <a:t>Multilingual</a:t>
            </a:r>
            <a:r>
              <a:rPr lang="fr-FR" b="1" dirty="0">
                <a:latin typeface="Trebuchet MS"/>
                <a:cs typeface="Arial"/>
              </a:rPr>
              <a:t> Setting </a:t>
            </a:r>
            <a:br>
              <a:rPr lang="en-US" dirty="0"/>
            </a:br>
            <a:r>
              <a:rPr lang="fr-FR" dirty="0">
                <a:latin typeface="Trebuchet MS"/>
                <a:cs typeface="Arial"/>
              </a:rPr>
              <a:t>Start of second </a:t>
            </a:r>
            <a:r>
              <a:rPr lang="en-GB" dirty="0">
                <a:latin typeface="Trebuchet MS"/>
                <a:cs typeface="Arial"/>
              </a:rPr>
              <a:t>language</a:t>
            </a:r>
            <a:r>
              <a:rPr lang="fr-FR" dirty="0">
                <a:latin typeface="Trebuchet MS"/>
                <a:cs typeface="Arial"/>
              </a:rPr>
              <a:t> (L2) in class 1</a:t>
            </a:r>
            <a:br>
              <a:rPr lang="de-DE" dirty="0">
                <a:latin typeface="Trebuchet MS" panose="020B0603020202020204" pitchFamily="34" charset="0"/>
                <a:cs typeface="Arial"/>
              </a:rPr>
            </a:br>
            <a:endParaRPr lang="de-DE" dirty="0">
              <a:latin typeface="Trebuchet MS" panose="020B0603020202020204" pitchFamily="34" charset="0"/>
              <a:cs typeface="Arial"/>
            </a:endParaRPr>
          </a:p>
          <a:p>
            <a:pPr marL="285750" indent="-285750">
              <a:buClr>
                <a:srgbClr val="0000FF"/>
              </a:buClr>
              <a:buFont typeface="Arial"/>
              <a:buChar char="•"/>
            </a:pPr>
            <a:r>
              <a:rPr lang="de-DE" dirty="0">
                <a:latin typeface="Trebuchet MS"/>
                <a:cs typeface="Arial"/>
              </a:rPr>
              <a:t>The </a:t>
            </a:r>
            <a:r>
              <a:rPr lang="de-DE" dirty="0" err="1">
                <a:latin typeface="Trebuchet MS"/>
                <a:cs typeface="Arial"/>
              </a:rPr>
              <a:t>children</a:t>
            </a:r>
            <a:r>
              <a:rPr lang="de-DE" dirty="0">
                <a:latin typeface="Trebuchet MS"/>
                <a:cs typeface="Arial"/>
              </a:rPr>
              <a:t> </a:t>
            </a:r>
            <a:r>
              <a:rPr lang="de-DE" dirty="0" err="1">
                <a:latin typeface="Trebuchet MS"/>
                <a:cs typeface="Arial"/>
              </a:rPr>
              <a:t>develop</a:t>
            </a:r>
            <a:r>
              <a:rPr lang="de-DE" dirty="0">
                <a:latin typeface="Trebuchet MS"/>
                <a:cs typeface="Arial"/>
              </a:rPr>
              <a:t> a </a:t>
            </a:r>
            <a:r>
              <a:rPr lang="de-DE" dirty="0" err="1">
                <a:latin typeface="Trebuchet MS"/>
                <a:cs typeface="Arial"/>
              </a:rPr>
              <a:t>natural</a:t>
            </a:r>
            <a:r>
              <a:rPr lang="de-DE" dirty="0">
                <a:latin typeface="Trebuchet MS"/>
                <a:cs typeface="Arial"/>
              </a:rPr>
              <a:t> </a:t>
            </a:r>
            <a:br>
              <a:rPr lang="de-DE" dirty="0">
                <a:latin typeface="Trebuchet MS"/>
                <a:cs typeface="Arial"/>
              </a:rPr>
            </a:br>
            <a:r>
              <a:rPr lang="de-DE" dirty="0" err="1">
                <a:latin typeface="Trebuchet MS"/>
                <a:cs typeface="Arial"/>
              </a:rPr>
              <a:t>acceptance</a:t>
            </a:r>
            <a:r>
              <a:rPr lang="de-DE" dirty="0">
                <a:latin typeface="Trebuchet MS"/>
                <a:cs typeface="Arial"/>
              </a:rPr>
              <a:t> </a:t>
            </a:r>
            <a:r>
              <a:rPr lang="de-DE" dirty="0" err="1">
                <a:latin typeface="Trebuchet MS"/>
                <a:cs typeface="Arial"/>
              </a:rPr>
              <a:t>of</a:t>
            </a:r>
            <a:r>
              <a:rPr lang="de-DE" dirty="0">
                <a:latin typeface="Trebuchet MS"/>
                <a:cs typeface="Arial"/>
              </a:rPr>
              <a:t> </a:t>
            </a:r>
            <a:r>
              <a:rPr lang="de-DE" b="1" dirty="0" err="1">
                <a:latin typeface="Trebuchet MS"/>
                <a:cs typeface="Arial"/>
              </a:rPr>
              <a:t>cultural</a:t>
            </a:r>
            <a:r>
              <a:rPr lang="de-DE" b="1" dirty="0">
                <a:latin typeface="Trebuchet MS"/>
                <a:cs typeface="Arial"/>
              </a:rPr>
              <a:t> </a:t>
            </a:r>
            <a:r>
              <a:rPr lang="de-DE" b="1" dirty="0" err="1">
                <a:latin typeface="Trebuchet MS"/>
                <a:cs typeface="Arial"/>
              </a:rPr>
              <a:t>differences</a:t>
            </a:r>
            <a:br>
              <a:rPr lang="de-DE" dirty="0">
                <a:latin typeface="Trebuchet MS" panose="020B0603020202020204" pitchFamily="34" charset="0"/>
                <a:cs typeface="Arial"/>
              </a:rPr>
            </a:br>
            <a:endParaRPr lang="de-DE" dirty="0">
              <a:latin typeface="Trebuchet MS" panose="020B0603020202020204" pitchFamily="34" charset="0"/>
              <a:cs typeface="Arial"/>
            </a:endParaRPr>
          </a:p>
          <a:p>
            <a:pPr marL="285750" indent="-285750">
              <a:buClr>
                <a:srgbClr val="0000FF"/>
              </a:buClr>
              <a:buFont typeface="Arial"/>
              <a:buChar char="•"/>
            </a:pPr>
            <a:r>
              <a:rPr lang="de-DE" b="1" dirty="0">
                <a:latin typeface="Trebuchet MS"/>
                <a:cs typeface="Arial"/>
              </a:rPr>
              <a:t>Easy </a:t>
            </a:r>
            <a:r>
              <a:rPr lang="de-DE" b="1" dirty="0" err="1">
                <a:latin typeface="Trebuchet MS"/>
                <a:cs typeface="Arial"/>
              </a:rPr>
              <a:t>language</a:t>
            </a:r>
            <a:r>
              <a:rPr lang="de-DE" b="1" dirty="0">
                <a:latin typeface="Trebuchet MS"/>
                <a:cs typeface="Arial"/>
              </a:rPr>
              <a:t> </a:t>
            </a:r>
            <a:r>
              <a:rPr lang="de-DE" b="1" dirty="0" err="1">
                <a:latin typeface="Trebuchet MS"/>
                <a:cs typeface="Arial"/>
              </a:rPr>
              <a:t>learning</a:t>
            </a:r>
            <a:r>
              <a:rPr lang="de-DE" dirty="0">
                <a:latin typeface="Trebuchet MS"/>
                <a:cs typeface="Arial"/>
              </a:rPr>
              <a:t> on </a:t>
            </a:r>
            <a:r>
              <a:rPr lang="de-DE" dirty="0" err="1">
                <a:latin typeface="Trebuchet MS"/>
                <a:cs typeface="Arial"/>
              </a:rPr>
              <a:t>the</a:t>
            </a:r>
            <a:r>
              <a:rPr lang="de-DE" dirty="0">
                <a:latin typeface="Trebuchet MS"/>
                <a:cs typeface="Arial"/>
              </a:rPr>
              <a:t> </a:t>
            </a:r>
            <a:br>
              <a:rPr lang="de-DE" dirty="0">
                <a:latin typeface="Trebuchet MS"/>
                <a:cs typeface="Arial"/>
              </a:rPr>
            </a:br>
            <a:r>
              <a:rPr lang="de-DE" dirty="0" err="1">
                <a:latin typeface="Trebuchet MS"/>
                <a:cs typeface="Arial"/>
              </a:rPr>
              <a:t>playground</a:t>
            </a:r>
            <a:endParaRPr lang="en-US" dirty="0">
              <a:latin typeface="Trebuchet MS"/>
              <a:cs typeface="Arial"/>
            </a:endParaRPr>
          </a:p>
          <a:p>
            <a:pPr marL="285750" indent="-285750">
              <a:buClr>
                <a:srgbClr val="0000FF"/>
              </a:buClr>
              <a:buFont typeface="Arial"/>
              <a:buChar char="•"/>
            </a:pPr>
            <a:endParaRPr lang="fr-FR" b="1" dirty="0">
              <a:latin typeface="Trebuchet MS"/>
              <a:cs typeface="Arial"/>
            </a:endParaRPr>
          </a:p>
          <a:p>
            <a:pPr marL="285750" indent="-285750">
              <a:buClr>
                <a:srgbClr val="0000FF"/>
              </a:buClr>
              <a:buFont typeface="Arial"/>
              <a:buChar char="•"/>
            </a:pPr>
            <a:r>
              <a:rPr lang="fr-FR" b="1" dirty="0">
                <a:latin typeface="Trebuchet MS"/>
                <a:cs typeface="Arial"/>
              </a:rPr>
              <a:t>Excellent </a:t>
            </a:r>
            <a:r>
              <a:rPr lang="en-GB" b="1" dirty="0">
                <a:latin typeface="Trebuchet MS"/>
                <a:cs typeface="Arial"/>
              </a:rPr>
              <a:t>Teaching and Learning</a:t>
            </a:r>
            <a:r>
              <a:rPr lang="fr-FR" b="1" dirty="0">
                <a:latin typeface="Trebuchet MS"/>
                <a:cs typeface="Arial"/>
              </a:rPr>
              <a:t> environnement</a:t>
            </a:r>
            <a:endParaRPr lang="en-US" dirty="0">
              <a:latin typeface="Trebuchet MS"/>
              <a:cs typeface="Arial"/>
            </a:endParaRPr>
          </a:p>
          <a:p>
            <a:pPr marL="360680">
              <a:lnSpc>
                <a:spcPct val="90000"/>
              </a:lnSpc>
              <a:spcBef>
                <a:spcPts val="300"/>
              </a:spcBef>
              <a:spcAft>
                <a:spcPts val="200"/>
              </a:spcAft>
            </a:pPr>
            <a:r>
              <a:rPr lang="fr-FR" dirty="0">
                <a:latin typeface="Trebuchet MS"/>
                <a:cs typeface="Arial"/>
              </a:rPr>
              <a:t>- </a:t>
            </a:r>
            <a:r>
              <a:rPr lang="fr-FR" dirty="0" err="1">
                <a:latin typeface="Trebuchet MS"/>
                <a:cs typeface="Arial"/>
              </a:rPr>
              <a:t>Smartboards</a:t>
            </a:r>
            <a:r>
              <a:rPr lang="fr-FR" dirty="0">
                <a:latin typeface="Trebuchet MS"/>
                <a:cs typeface="Arial"/>
              </a:rPr>
              <a:t> / iPads</a:t>
            </a:r>
            <a:endParaRPr lang="en-US" dirty="0">
              <a:latin typeface="Trebuchet MS"/>
              <a:cs typeface="Arial"/>
            </a:endParaRPr>
          </a:p>
          <a:p>
            <a:pPr marL="360680">
              <a:lnSpc>
                <a:spcPct val="90000"/>
              </a:lnSpc>
              <a:spcBef>
                <a:spcPts val="300"/>
              </a:spcBef>
              <a:spcAft>
                <a:spcPts val="200"/>
              </a:spcAft>
            </a:pPr>
            <a:r>
              <a:rPr lang="fr-FR" dirty="0">
                <a:latin typeface="Trebuchet MS"/>
                <a:cs typeface="Arial"/>
              </a:rPr>
              <a:t>- Excellent </a:t>
            </a:r>
            <a:r>
              <a:rPr lang="fr-FR" dirty="0" err="1">
                <a:latin typeface="Trebuchet MS"/>
                <a:cs typeface="Arial"/>
              </a:rPr>
              <a:t>learning</a:t>
            </a:r>
            <a:r>
              <a:rPr lang="fr-FR" dirty="0">
                <a:latin typeface="Trebuchet MS"/>
                <a:cs typeface="Arial"/>
              </a:rPr>
              <a:t> support</a:t>
            </a:r>
            <a:endParaRPr lang="en-US" dirty="0">
              <a:latin typeface="Trebuchet MS"/>
              <a:cs typeface="Arial"/>
            </a:endParaRPr>
          </a:p>
          <a:p>
            <a:pPr marL="285750" indent="-285750">
              <a:buClr>
                <a:srgbClr val="0000FF"/>
              </a:buClr>
              <a:buFont typeface="Arial"/>
              <a:buChar char="•"/>
            </a:pPr>
            <a:endParaRPr lang="de-DE" dirty="0">
              <a:latin typeface="Trebuchet MS" panose="020B0603020202020204" pitchFamily="34" charset="0"/>
              <a:cs typeface="Arial"/>
            </a:endParaRPr>
          </a:p>
        </p:txBody>
      </p:sp>
      <p:pic>
        <p:nvPicPr>
          <p:cNvPr id="2" name="Grafik 1" descr="Ein Bild, das Person, Kleidung, Im Haus, Lernen enthält.&#10;&#10;Beschreibung automatisch generiert.">
            <a:extLst>
              <a:ext uri="{FF2B5EF4-FFF2-40B4-BE49-F238E27FC236}">
                <a16:creationId xmlns:a16="http://schemas.microsoft.com/office/drawing/2014/main" id="{5BCB9EA6-D238-0108-A791-8600EF088B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9"/>
          <a:stretch/>
        </p:blipFill>
        <p:spPr>
          <a:xfrm>
            <a:off x="5342107" y="3749385"/>
            <a:ext cx="3292217" cy="2364555"/>
          </a:xfrm>
          <a:prstGeom prst="rect">
            <a:avLst/>
          </a:prstGeom>
        </p:spPr>
      </p:pic>
      <p:pic>
        <p:nvPicPr>
          <p:cNvPr id="3" name="Grafik 2" descr="Ein Bild, das Menschliches Gesicht, Person, Lächeln, draußen enthält.&#10;&#10;Beschreibung automatisch generiert.">
            <a:extLst>
              <a:ext uri="{FF2B5EF4-FFF2-40B4-BE49-F238E27FC236}">
                <a16:creationId xmlns:a16="http://schemas.microsoft.com/office/drawing/2014/main" id="{71EF5C20-AC62-FEBA-B3DB-B046D26EFC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9746" y="1230376"/>
            <a:ext cx="3292227" cy="2364551"/>
          </a:xfrm>
          <a:prstGeom prst="rect">
            <a:avLst/>
          </a:prstGeom>
        </p:spPr>
      </p:pic>
      <p:sp>
        <p:nvSpPr>
          <p:cNvPr id="7" name="Rectangle 4">
            <a:extLst>
              <a:ext uri="{FF2B5EF4-FFF2-40B4-BE49-F238E27FC236}">
                <a16:creationId xmlns:a16="http://schemas.microsoft.com/office/drawing/2014/main" id="{6B90E24C-2E2F-4E90-A72F-A366D0E28033}"/>
              </a:ext>
            </a:extLst>
          </p:cNvPr>
          <p:cNvSpPr/>
          <p:nvPr/>
        </p:nvSpPr>
        <p:spPr>
          <a:xfrm>
            <a:off x="7226422" y="97654"/>
            <a:ext cx="1837677" cy="719092"/>
          </a:xfrm>
          <a:prstGeom prst="rect">
            <a:avLst/>
          </a:prstGeom>
          <a:blipFill dpi="0" rotWithShape="1">
            <a:blip r:embed="rId4">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23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36728" y="1436088"/>
            <a:ext cx="5595285" cy="3649931"/>
          </a:xfrm>
        </p:spPr>
        <p:txBody>
          <a:bodyPr vert="horz" lIns="91440" tIns="45720" rIns="91440" bIns="45720" anchor="t">
            <a:noAutofit/>
          </a:bodyPr>
          <a:lstStyle/>
          <a:p>
            <a:pPr marL="0" indent="0">
              <a:buNone/>
            </a:pPr>
            <a:r>
              <a:rPr lang="fr-FR" sz="1800" b="1" err="1">
                <a:solidFill>
                  <a:srgbClr val="C00000"/>
                </a:solidFill>
                <a:latin typeface="Trebuchet MS"/>
                <a:ea typeface="+mn-lt"/>
                <a:cs typeface="+mn-lt"/>
              </a:rPr>
              <a:t>What</a:t>
            </a:r>
            <a:r>
              <a:rPr lang="fr-FR" sz="1800" b="1">
                <a:solidFill>
                  <a:srgbClr val="C00000"/>
                </a:solidFill>
                <a:latin typeface="Trebuchet MS"/>
                <a:ea typeface="+mn-lt"/>
                <a:cs typeface="+mn-lt"/>
              </a:rPr>
              <a:t> </a:t>
            </a:r>
            <a:r>
              <a:rPr lang="fr-FR" sz="1800" b="1" err="1">
                <a:solidFill>
                  <a:srgbClr val="C00000"/>
                </a:solidFill>
                <a:latin typeface="Trebuchet MS"/>
                <a:ea typeface="+mn-lt"/>
                <a:cs typeface="+mn-lt"/>
              </a:rPr>
              <a:t>is</a:t>
            </a:r>
            <a:r>
              <a:rPr lang="fr-FR" sz="1800" b="1">
                <a:solidFill>
                  <a:srgbClr val="C00000"/>
                </a:solidFill>
                <a:latin typeface="Trebuchet MS"/>
                <a:ea typeface="+mn-lt"/>
                <a:cs typeface="+mn-lt"/>
              </a:rPr>
              <a:t> </a:t>
            </a:r>
            <a:r>
              <a:rPr lang="fr-FR" sz="1800" b="1" err="1">
                <a:solidFill>
                  <a:srgbClr val="C00000"/>
                </a:solidFill>
                <a:latin typeface="Trebuchet MS"/>
                <a:ea typeface="+mn-lt"/>
                <a:cs typeface="+mn-lt"/>
              </a:rPr>
              <a:t>so</a:t>
            </a:r>
            <a:r>
              <a:rPr lang="fr-FR" sz="1800" b="1">
                <a:solidFill>
                  <a:srgbClr val="C00000"/>
                </a:solidFill>
                <a:latin typeface="Trebuchet MS"/>
                <a:ea typeface="+mn-lt"/>
                <a:cs typeface="+mn-lt"/>
              </a:rPr>
              <a:t> SPECIAL about ESK?</a:t>
            </a:r>
            <a:br>
              <a:rPr lang="fr-FR" sz="1800" b="1">
                <a:solidFill>
                  <a:srgbClr val="C00000"/>
                </a:solidFill>
                <a:latin typeface="Trebuchet MS"/>
                <a:ea typeface="+mn-lt"/>
                <a:cs typeface="+mn-lt"/>
              </a:rPr>
            </a:br>
            <a:endParaRPr lang="fr-FR" sz="900" b="1">
              <a:solidFill>
                <a:schemeClr val="tx1"/>
              </a:solidFill>
              <a:latin typeface="Trebuchet MS"/>
              <a:ea typeface="+mn-lt"/>
              <a:cs typeface="+mn-lt"/>
            </a:endParaRPr>
          </a:p>
          <a:p>
            <a:pPr marL="0" indent="0">
              <a:buNone/>
            </a:pPr>
            <a:r>
              <a:rPr lang="fr-FR" sz="1800" b="1">
                <a:solidFill>
                  <a:schemeClr val="tx1"/>
                </a:solidFill>
                <a:latin typeface="Trebuchet MS"/>
                <a:ea typeface="+mn-lt"/>
                <a:cs typeface="+mn-lt"/>
              </a:rPr>
              <a:t>Our </a:t>
            </a:r>
            <a:r>
              <a:rPr lang="fr-FR" sz="1800" b="1" err="1">
                <a:solidFill>
                  <a:schemeClr val="tx1"/>
                </a:solidFill>
                <a:latin typeface="Trebuchet MS"/>
                <a:ea typeface="+mn-lt"/>
                <a:cs typeface="+mn-lt"/>
              </a:rPr>
              <a:t>whole</a:t>
            </a:r>
            <a:r>
              <a:rPr lang="fr-FR" sz="1800" b="1">
                <a:solidFill>
                  <a:schemeClr val="tx1"/>
                </a:solidFill>
                <a:latin typeface="Trebuchet MS"/>
                <a:ea typeface="+mn-lt"/>
                <a:cs typeface="+mn-lt"/>
              </a:rPr>
              <a:t> ESK TEAM </a:t>
            </a:r>
            <a:r>
              <a:rPr lang="fr-FR" sz="1800" b="1" err="1">
                <a:solidFill>
                  <a:schemeClr val="tx1"/>
                </a:solidFill>
                <a:latin typeface="Trebuchet MS"/>
                <a:ea typeface="+mn-lt"/>
                <a:cs typeface="+mn-lt"/>
              </a:rPr>
              <a:t>takes</a:t>
            </a:r>
            <a:r>
              <a:rPr lang="fr-FR" sz="1800" b="1">
                <a:solidFill>
                  <a:schemeClr val="tx1"/>
                </a:solidFill>
                <a:latin typeface="Trebuchet MS"/>
                <a:ea typeface="+mn-lt"/>
                <a:cs typeface="+mn-lt"/>
              </a:rPr>
              <a:t> care of the </a:t>
            </a:r>
            <a:r>
              <a:rPr lang="fr-FR" sz="1800" b="1" err="1">
                <a:solidFill>
                  <a:schemeClr val="tx1"/>
                </a:solidFill>
                <a:latin typeface="Trebuchet MS"/>
                <a:ea typeface="+mn-lt"/>
                <a:cs typeface="+mn-lt"/>
              </a:rPr>
              <a:t>children</a:t>
            </a:r>
            <a:endParaRPr lang="fr-FR" sz="1800" b="1">
              <a:solidFill>
                <a:schemeClr val="tx1"/>
              </a:solidFill>
              <a:latin typeface="Trebuchet MS"/>
              <a:ea typeface="+mn-lt"/>
              <a:cs typeface="+mn-lt"/>
            </a:endParaRPr>
          </a:p>
          <a:p>
            <a:pPr marL="266700" indent="-90170">
              <a:buClr>
                <a:srgbClr val="0000FF"/>
              </a:buClr>
              <a:buSzTx/>
              <a:buFont typeface="Arial" panose="020B0604020202020204" pitchFamily="34" charset="0"/>
              <a:buChar char="•"/>
            </a:pP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Highly</a:t>
            </a: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qualified</a:t>
            </a: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teaching</a:t>
            </a: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staff</a:t>
            </a:r>
            <a:endParaRPr lang="de-DE" sz="1800">
              <a:solidFill>
                <a:schemeClr val="tx1"/>
              </a:solidFill>
              <a:latin typeface="Trebuchet MS"/>
              <a:ea typeface="Tahoma"/>
              <a:cs typeface="+mn-lt"/>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Tahoma"/>
              </a:rPr>
              <a:t> Nurse</a:t>
            </a:r>
            <a:endParaRPr lang="de-DE" sz="1800">
              <a:solidFill>
                <a:schemeClr val="tx1"/>
              </a:solidFill>
              <a:latin typeface="Trebuchet MS" panose="020B0603020202020204" pitchFamily="34" charset="0"/>
              <a:ea typeface="Tahoma"/>
              <a:cs typeface="Arial"/>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Arial"/>
              </a:rPr>
              <a:t> </a:t>
            </a:r>
            <a:r>
              <a:rPr lang="de-DE" sz="1800" err="1">
                <a:solidFill>
                  <a:schemeClr val="tx1"/>
                </a:solidFill>
                <a:latin typeface="Trebuchet MS" panose="020B0603020202020204" pitchFamily="34" charset="0"/>
                <a:ea typeface="Tahoma"/>
                <a:cs typeface="Arial"/>
              </a:rPr>
              <a:t>Librarian</a:t>
            </a:r>
            <a:endParaRPr lang="de-DE" sz="1800">
              <a:solidFill>
                <a:schemeClr val="tx1"/>
              </a:solidFill>
              <a:latin typeface="Trebuchet MS" panose="020B0603020202020204" pitchFamily="34" charset="0"/>
              <a:ea typeface="Tahoma"/>
              <a:cs typeface="Arial"/>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Tahoma"/>
              </a:rPr>
              <a:t> School </a:t>
            </a:r>
            <a:r>
              <a:rPr lang="de-DE" sz="1800" err="1">
                <a:solidFill>
                  <a:schemeClr val="tx1"/>
                </a:solidFill>
                <a:latin typeface="Trebuchet MS" panose="020B0603020202020204" pitchFamily="34" charset="0"/>
                <a:ea typeface="Tahoma"/>
                <a:cs typeface="Tahoma"/>
              </a:rPr>
              <a:t>Psychologist</a:t>
            </a:r>
            <a:endParaRPr lang="de-DE" sz="1800">
              <a:solidFill>
                <a:schemeClr val="tx1"/>
              </a:solidFill>
              <a:latin typeface="Trebuchet MS" panose="020B0603020202020204" pitchFamily="34" charset="0"/>
              <a:ea typeface="Tahoma"/>
              <a:cs typeface="Tahoma"/>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Tahoma"/>
              </a:rPr>
              <a:t> Security </a:t>
            </a:r>
            <a:r>
              <a:rPr lang="de-DE" sz="1800" err="1">
                <a:solidFill>
                  <a:schemeClr val="tx1"/>
                </a:solidFill>
                <a:latin typeface="Trebuchet MS" panose="020B0603020202020204" pitchFamily="34" charset="0"/>
                <a:ea typeface="Tahoma"/>
                <a:cs typeface="Tahoma"/>
              </a:rPr>
              <a:t>Staff</a:t>
            </a:r>
            <a:endParaRPr lang="de-DE" sz="1800">
              <a:solidFill>
                <a:schemeClr val="tx1"/>
              </a:solidFill>
              <a:latin typeface="Trebuchet MS" panose="020B0603020202020204" pitchFamily="34" charset="0"/>
              <a:ea typeface="Tahoma" panose="020B0604030504040204" pitchFamily="34" charset="0"/>
              <a:cs typeface="Tahoma" panose="020B0604030504040204" pitchFamily="34" charset="0"/>
            </a:endParaRPr>
          </a:p>
          <a:p>
            <a:pPr marL="266700" indent="-90170">
              <a:buClr>
                <a:srgbClr val="0000FF"/>
              </a:buClr>
              <a:buSzTx/>
              <a:buFont typeface="Arial" panose="020B0604020202020204" pitchFamily="34" charset="0"/>
              <a:buChar char="•"/>
            </a:pPr>
            <a:r>
              <a:rPr lang="de-DE" sz="1800">
                <a:solidFill>
                  <a:schemeClr val="tx1"/>
                </a:solidFill>
                <a:latin typeface="Trebuchet MS"/>
                <a:ea typeface="Tahoma"/>
                <a:cs typeface="Tahoma"/>
              </a:rPr>
              <a:t> Care Team </a:t>
            </a:r>
            <a:endParaRPr lang="de-DE" sz="1800">
              <a:solidFill>
                <a:schemeClr val="tx1"/>
              </a:solidFill>
              <a:latin typeface="Trebuchet MS"/>
              <a:ea typeface="Tahoma" panose="020B0604030504040204" pitchFamily="34" charset="0"/>
              <a:cs typeface="Tahoma" panose="020B0604030504040204" pitchFamily="34" charset="0"/>
            </a:endParaRPr>
          </a:p>
          <a:p>
            <a:pPr marL="266700" indent="-90170">
              <a:buClr>
                <a:srgbClr val="0000FF"/>
              </a:buClr>
              <a:buSzTx/>
              <a:buFont typeface="Arial" panose="020B0604020202020204" pitchFamily="34" charset="0"/>
              <a:buChar char="•"/>
            </a:pPr>
            <a:r>
              <a:rPr lang="de-DE" sz="1800">
                <a:solidFill>
                  <a:schemeClr val="tx1"/>
                </a:solidFill>
                <a:latin typeface="Trebuchet MS"/>
                <a:ea typeface="Tahoma"/>
                <a:cs typeface="Tahoma"/>
              </a:rPr>
              <a:t> Support </a:t>
            </a:r>
            <a:r>
              <a:rPr lang="de-DE" sz="1800" err="1">
                <a:solidFill>
                  <a:schemeClr val="tx1"/>
                </a:solidFill>
                <a:latin typeface="Trebuchet MS"/>
                <a:ea typeface="Tahoma"/>
                <a:cs typeface="Tahoma"/>
              </a:rPr>
              <a:t>Coordinator</a:t>
            </a:r>
            <a:endParaRPr lang="de-DE" sz="1800">
              <a:solidFill>
                <a:schemeClr val="tx1"/>
              </a:solidFill>
              <a:latin typeface="Trebuchet MS"/>
              <a:ea typeface="Tahoma" panose="020B0604030504040204" pitchFamily="34" charset="0"/>
              <a:cs typeface="Tahoma" panose="020B0604030504040204" pitchFamily="34" charset="0"/>
            </a:endParaRPr>
          </a:p>
        </p:txBody>
      </p:sp>
      <p:sp>
        <p:nvSpPr>
          <p:cNvPr id="11" name="Rectangle 2">
            <a:extLst>
              <a:ext uri="{FF2B5EF4-FFF2-40B4-BE49-F238E27FC236}">
                <a16:creationId xmlns:a16="http://schemas.microsoft.com/office/drawing/2014/main" id="{33BECBE5-DB05-4468-97A1-C25ECF517CC2}"/>
              </a:ext>
            </a:extLst>
          </p:cNvPr>
          <p:cNvSpPr txBox="1">
            <a:spLocks noChangeArrowheads="1"/>
          </p:cNvSpPr>
          <p:nvPr/>
        </p:nvSpPr>
        <p:spPr>
          <a:xfrm>
            <a:off x="334871" y="264386"/>
            <a:ext cx="6087059" cy="79208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de-DE" sz="3000">
                <a:solidFill>
                  <a:srgbClr val="0000FF"/>
                </a:solidFill>
                <a:effectLst>
                  <a:outerShdw blurRad="38100" dist="38100" dir="2700000" algn="tl">
                    <a:srgbClr val="000000">
                      <a:alpha val="43137"/>
                    </a:srgbClr>
                  </a:outerShdw>
                </a:effectLst>
                <a:latin typeface="Trebuchet MS" pitchFamily="34" charset="0"/>
              </a:rPr>
              <a:t>Nursery and Primary Cycle (ESK)</a:t>
            </a:r>
            <a:endParaRPr lang="pt-PT" altLang="de-DE" sz="3000">
              <a:solidFill>
                <a:srgbClr val="0000FF"/>
              </a:solidFill>
              <a:effectLst>
                <a:outerShdw blurRad="38100" dist="38100" dir="2700000" algn="tl">
                  <a:srgbClr val="000000">
                    <a:alpha val="43137"/>
                  </a:srgbClr>
                </a:outerShdw>
              </a:effectLst>
              <a:latin typeface="Trebuchet MS" pitchFamily="34" charset="0"/>
            </a:endParaRPr>
          </a:p>
        </p:txBody>
      </p:sp>
      <p:sp>
        <p:nvSpPr>
          <p:cNvPr id="6" name="Rectangle 4">
            <a:extLst>
              <a:ext uri="{FF2B5EF4-FFF2-40B4-BE49-F238E27FC236}">
                <a16:creationId xmlns:a16="http://schemas.microsoft.com/office/drawing/2014/main" id="{24729AB8-7EE1-494E-BE5C-132E1C8B7B96}"/>
              </a:ext>
            </a:extLst>
          </p:cNvPr>
          <p:cNvSpPr/>
          <p:nvPr/>
        </p:nvSpPr>
        <p:spPr>
          <a:xfrm>
            <a:off x="7226422" y="97654"/>
            <a:ext cx="1837677" cy="719092"/>
          </a:xfrm>
          <a:prstGeom prst="rect">
            <a:avLst/>
          </a:prstGeom>
          <a:blipFill dpi="0" rotWithShape="1">
            <a:blip r:embed="rId2">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group of people posing for a photo&#10;&#10;Description automatically generated">
            <a:extLst>
              <a:ext uri="{FF2B5EF4-FFF2-40B4-BE49-F238E27FC236}">
                <a16:creationId xmlns:a16="http://schemas.microsoft.com/office/drawing/2014/main" id="{6F1D6F02-4E5E-0DDE-5F11-2091B0ED279A}"/>
              </a:ext>
            </a:extLst>
          </p:cNvPr>
          <p:cNvPicPr>
            <a:picLocks noChangeAspect="1"/>
          </p:cNvPicPr>
          <p:nvPr/>
        </p:nvPicPr>
        <p:blipFill>
          <a:blip r:embed="rId3"/>
          <a:srcRect t="7641" b="3156"/>
          <a:stretch/>
        </p:blipFill>
        <p:spPr>
          <a:xfrm>
            <a:off x="3627486" y="3013185"/>
            <a:ext cx="4935572" cy="2647529"/>
          </a:xfrm>
          <a:prstGeom prst="rect">
            <a:avLst/>
          </a:prstGeom>
        </p:spPr>
      </p:pic>
    </p:spTree>
    <p:extLst>
      <p:ext uri="{BB962C8B-B14F-4D97-AF65-F5344CB8AC3E}">
        <p14:creationId xmlns:p14="http://schemas.microsoft.com/office/powerpoint/2010/main" val="341394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6090" y="499246"/>
            <a:ext cx="4957936" cy="635000"/>
          </a:xfrm>
        </p:spPr>
        <p:txBody>
          <a:bodyPr>
            <a:normAutofit/>
          </a:bodyPr>
          <a:lstStyle/>
          <a:p>
            <a:pPr>
              <a:spcBef>
                <a:spcPts val="0"/>
              </a:spcBef>
            </a:pPr>
            <a:r>
              <a:rPr lang="de-DE" sz="3300" b="1" err="1">
                <a:solidFill>
                  <a:srgbClr val="0000FF"/>
                </a:solidFill>
                <a:effectLst>
                  <a:outerShdw blurRad="38100" dist="38100" dir="2700000" algn="tl">
                    <a:srgbClr val="000000">
                      <a:alpha val="43137"/>
                    </a:srgbClr>
                  </a:outerShdw>
                </a:effectLst>
                <a:latin typeface="Trebuchet MS"/>
                <a:ea typeface="Tahoma"/>
                <a:cs typeface="Tahoma"/>
              </a:rPr>
              <a:t>Nursery</a:t>
            </a:r>
            <a:r>
              <a:rPr lang="de-DE" sz="3300" b="1">
                <a:solidFill>
                  <a:srgbClr val="0000FF"/>
                </a:solidFill>
                <a:effectLst>
                  <a:outerShdw blurRad="38100" dist="38100" dir="2700000" algn="tl">
                    <a:srgbClr val="000000">
                      <a:alpha val="43137"/>
                    </a:srgbClr>
                  </a:outerShdw>
                </a:effectLst>
                <a:latin typeface="Trebuchet MS"/>
                <a:ea typeface="Tahoma"/>
                <a:cs typeface="Tahoma"/>
              </a:rPr>
              <a:t> - Kindergarten</a:t>
            </a:r>
            <a:endParaRPr lang="de-DE" sz="33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sz="half" idx="4294967295"/>
          </p:nvPr>
        </p:nvSpPr>
        <p:spPr>
          <a:xfrm>
            <a:off x="474725" y="1592411"/>
            <a:ext cx="3896557" cy="4614692"/>
          </a:xfrm>
        </p:spPr>
        <p:txBody>
          <a:bodyPr vert="horz" lIns="0" tIns="45720" rIns="0" bIns="45720" rtlCol="0" anchor="t">
            <a:normAutofit/>
          </a:bodyPr>
          <a:lstStyle/>
          <a:p>
            <a:pPr marL="0" indent="0">
              <a:spcBef>
                <a:spcPts val="0"/>
              </a:spcBef>
              <a:buClr>
                <a:srgbClr val="0000FF"/>
              </a:buClr>
              <a:buSzTx/>
              <a:buNone/>
            </a:pPr>
            <a:r>
              <a:rPr lang="fr-FR" sz="1800" b="1" dirty="0" err="1">
                <a:solidFill>
                  <a:srgbClr val="C00000"/>
                </a:solidFill>
                <a:latin typeface="Trebuchet MS"/>
                <a:ea typeface="Tahoma"/>
                <a:cs typeface="Tahoma"/>
              </a:rPr>
              <a:t>What</a:t>
            </a:r>
            <a:r>
              <a:rPr lang="fr-FR" sz="1800" b="1" dirty="0">
                <a:solidFill>
                  <a:srgbClr val="C00000"/>
                </a:solidFill>
                <a:latin typeface="Trebuchet MS"/>
                <a:ea typeface="Tahoma"/>
                <a:cs typeface="Tahoma"/>
              </a:rPr>
              <a:t> </a:t>
            </a:r>
            <a:r>
              <a:rPr lang="fr-FR" sz="1800" b="1" dirty="0" err="1">
                <a:solidFill>
                  <a:srgbClr val="C00000"/>
                </a:solidFill>
                <a:latin typeface="Trebuchet MS"/>
                <a:ea typeface="Tahoma"/>
                <a:cs typeface="Tahoma"/>
              </a:rPr>
              <a:t>is</a:t>
            </a:r>
            <a:r>
              <a:rPr lang="fr-FR" sz="1800" b="1" dirty="0">
                <a:solidFill>
                  <a:srgbClr val="C00000"/>
                </a:solidFill>
                <a:latin typeface="Trebuchet MS"/>
                <a:ea typeface="Tahoma"/>
                <a:cs typeface="Tahoma"/>
              </a:rPr>
              <a:t> </a:t>
            </a:r>
            <a:r>
              <a:rPr lang="fr-FR" sz="1800" b="1" dirty="0" err="1">
                <a:solidFill>
                  <a:srgbClr val="C00000"/>
                </a:solidFill>
                <a:latin typeface="Trebuchet MS"/>
                <a:ea typeface="Tahoma"/>
                <a:cs typeface="Tahoma"/>
              </a:rPr>
              <a:t>so</a:t>
            </a:r>
            <a:r>
              <a:rPr lang="fr-FR" sz="1800" b="1" dirty="0">
                <a:solidFill>
                  <a:srgbClr val="C00000"/>
                </a:solidFill>
                <a:latin typeface="Trebuchet MS"/>
                <a:ea typeface="Tahoma"/>
                <a:cs typeface="Tahoma"/>
              </a:rPr>
              <a:t> SPECIAL about ESK?</a:t>
            </a:r>
            <a:endParaRPr lang="en-US" dirty="0">
              <a:cs typeface="Calibri" panose="020F0502020204030204"/>
            </a:endParaRPr>
          </a:p>
          <a:p>
            <a:pPr marL="342900" indent="-342900">
              <a:spcBef>
                <a:spcPts val="0"/>
              </a:spcBef>
              <a:buClr>
                <a:srgbClr val="0000FF"/>
              </a:buClr>
              <a:buSzTx/>
              <a:buFont typeface="Arial" panose="020B0604020202020204" pitchFamily="34" charset="0"/>
              <a:buChar char="•"/>
            </a:pPr>
            <a:endParaRPr lang="de-DE" sz="1800" b="1" dirty="0">
              <a:solidFill>
                <a:prstClr val="black"/>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pPr>
            <a:r>
              <a:rPr lang="de-DE" sz="1800" b="1" dirty="0">
                <a:solidFill>
                  <a:prstClr val="black"/>
                </a:solidFill>
                <a:latin typeface="Trebuchet MS"/>
                <a:ea typeface="Tahoma"/>
                <a:cs typeface="Tahoma"/>
              </a:rPr>
              <a:t>2 </a:t>
            </a:r>
            <a:r>
              <a:rPr lang="de-DE" sz="1800" b="1" dirty="0" err="1">
                <a:solidFill>
                  <a:prstClr val="black"/>
                </a:solidFill>
                <a:latin typeface="Trebuchet MS"/>
                <a:ea typeface="Tahoma"/>
                <a:cs typeface="Tahoma"/>
              </a:rPr>
              <a:t>years</a:t>
            </a:r>
            <a:r>
              <a:rPr lang="de-DE" sz="1800" b="1" dirty="0">
                <a:solidFill>
                  <a:prstClr val="black"/>
                </a:solidFill>
                <a:latin typeface="Trebuchet MS"/>
                <a:ea typeface="Tahoma"/>
                <a:cs typeface="Tahoma"/>
              </a:rPr>
              <a:t> </a:t>
            </a:r>
            <a:r>
              <a:rPr lang="de-DE" sz="1800" dirty="0" err="1">
                <a:solidFill>
                  <a:prstClr val="black"/>
                </a:solidFill>
                <a:latin typeface="Trebuchet MS"/>
                <a:ea typeface="Tahoma"/>
                <a:cs typeface="Tahoma"/>
              </a:rPr>
              <a:t>of</a:t>
            </a:r>
            <a:r>
              <a:rPr lang="de-DE" sz="1800" dirty="0">
                <a:solidFill>
                  <a:prstClr val="black"/>
                </a:solidFill>
                <a:latin typeface="Trebuchet MS"/>
                <a:ea typeface="Tahoma"/>
                <a:cs typeface="Tahoma"/>
              </a:rPr>
              <a:t> Kindergarten </a:t>
            </a:r>
            <a:endParaRPr lang="de-DE" dirty="0">
              <a:solidFill>
                <a:prstClr val="black"/>
              </a:solidFill>
            </a:endParaRPr>
          </a:p>
          <a:p>
            <a:pPr marL="342900" lvl="0" indent="-342900">
              <a:spcBef>
                <a:spcPts val="0"/>
              </a:spcBef>
              <a:buClr>
                <a:srgbClr val="0000FF"/>
              </a:buClr>
              <a:buSzTx/>
              <a:buFont typeface="Arial" panose="020B0604020202020204" pitchFamily="34" charset="0"/>
              <a:buChar char="•"/>
            </a:pPr>
            <a:endParaRPr lang="de-DE" sz="1800"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0"/>
              </a:spcBef>
              <a:buClr>
                <a:srgbClr val="0000FF"/>
              </a:buClr>
              <a:buSzTx/>
              <a:buFont typeface="Arial" panose="020B0604020202020204" pitchFamily="34" charset="0"/>
              <a:buChar char="•"/>
            </a:pPr>
            <a:r>
              <a:rPr kumimoji="1" lang="en-US" altLang="de-DE" sz="1800" dirty="0">
                <a:solidFill>
                  <a:srgbClr val="000000"/>
                </a:solidFill>
                <a:latin typeface="Trebuchet MS"/>
                <a:ea typeface="Tahoma"/>
                <a:cs typeface="Tahoma"/>
              </a:rPr>
              <a:t>Children learn through a </a:t>
            </a:r>
            <a:br>
              <a:rPr lang="en-US" altLang="de-DE" sz="1800" b="1" dirty="0">
                <a:latin typeface="Trebuchet MS"/>
                <a:ea typeface="Tahoma"/>
                <a:cs typeface="Tahoma"/>
              </a:rPr>
            </a:br>
            <a:r>
              <a:rPr kumimoji="1" lang="en-US" altLang="de-DE" sz="1800" b="1" dirty="0">
                <a:solidFill>
                  <a:srgbClr val="000000"/>
                </a:solidFill>
                <a:latin typeface="Trebuchet MS"/>
                <a:ea typeface="Tahoma"/>
                <a:cs typeface="Tahoma"/>
              </a:rPr>
              <a:t>play based curriculum</a:t>
            </a:r>
            <a:endParaRPr lang="en-US" altLang="de-DE" sz="1800" b="1" dirty="0">
              <a:solidFill>
                <a:srgbClr val="000000"/>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pPr>
            <a:endParaRPr lang="en-US" altLang="de-DE" sz="1800" b="1" dirty="0">
              <a:solidFill>
                <a:srgbClr val="000000"/>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defRPr/>
            </a:pPr>
            <a:r>
              <a:rPr lang="en-US" altLang="de-DE" sz="1800" dirty="0">
                <a:solidFill>
                  <a:prstClr val="black"/>
                </a:solidFill>
                <a:latin typeface="Trebuchet MS"/>
                <a:ea typeface="Tahoma"/>
                <a:cs typeface="Tahoma"/>
              </a:rPr>
              <a:t>Activities also in </a:t>
            </a:r>
            <a:r>
              <a:rPr lang="en-US" altLang="de-DE" sz="1800" b="1" dirty="0">
                <a:solidFill>
                  <a:prstClr val="black"/>
                </a:solidFill>
                <a:latin typeface="Trebuchet MS"/>
                <a:ea typeface="Tahoma"/>
                <a:cs typeface="Tahoma"/>
              </a:rPr>
              <a:t>mixed groups </a:t>
            </a:r>
            <a:br>
              <a:rPr lang="en-US" altLang="de-DE" sz="1800" b="1" dirty="0">
                <a:latin typeface="Trebuchet MS"/>
                <a:ea typeface="Tahoma"/>
                <a:cs typeface="Tahoma"/>
              </a:rPr>
            </a:br>
            <a:r>
              <a:rPr lang="en-US" altLang="de-DE" sz="1800" dirty="0">
                <a:solidFill>
                  <a:prstClr val="black"/>
                </a:solidFill>
                <a:latin typeface="Trebuchet MS"/>
                <a:ea typeface="Tahoma"/>
                <a:cs typeface="Tahoma"/>
              </a:rPr>
              <a:t>across language sections</a:t>
            </a:r>
            <a:endParaRPr lang="en-US" altLang="de-DE" sz="1800"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0"/>
              </a:spcBef>
              <a:buClr>
                <a:srgbClr val="0000FF"/>
              </a:buClr>
              <a:buSzTx/>
              <a:buFont typeface="Arial" panose="020B0604020202020204" pitchFamily="34" charset="0"/>
              <a:buChar char="•"/>
              <a:defRPr/>
            </a:pPr>
            <a:endParaRPr lang="en-US" altLang="de-DE" sz="1800" b="1" dirty="0">
              <a:solidFill>
                <a:prstClr val="black"/>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defRPr/>
            </a:pPr>
            <a:r>
              <a:rPr lang="en-US" altLang="de-DE" sz="1800" b="1" dirty="0">
                <a:solidFill>
                  <a:prstClr val="black"/>
                </a:solidFill>
                <a:latin typeface="Trebuchet MS"/>
                <a:ea typeface="Tahoma"/>
                <a:cs typeface="Tahoma"/>
              </a:rPr>
              <a:t>Transition </a:t>
            </a:r>
            <a:r>
              <a:rPr lang="en-US" altLang="de-DE" sz="1800" b="1" dirty="0" err="1">
                <a:solidFill>
                  <a:prstClr val="black"/>
                </a:solidFill>
                <a:latin typeface="Trebuchet MS"/>
                <a:ea typeface="Tahoma"/>
                <a:cs typeface="Tahoma"/>
              </a:rPr>
              <a:t>programme</a:t>
            </a:r>
            <a:br>
              <a:rPr lang="en-US" altLang="de-DE" sz="1800" b="1" dirty="0">
                <a:latin typeface="Trebuchet MS"/>
                <a:ea typeface="Tahoma"/>
                <a:cs typeface="Tahoma"/>
              </a:rPr>
            </a:br>
            <a:r>
              <a:rPr lang="en-US" altLang="de-DE" sz="1800" dirty="0">
                <a:solidFill>
                  <a:prstClr val="black"/>
                </a:solidFill>
                <a:latin typeface="Trebuchet MS"/>
                <a:ea typeface="Tahoma"/>
                <a:cs typeface="Tahoma"/>
              </a:rPr>
              <a:t>from Kindergarten to Class 1 in Primary</a:t>
            </a:r>
            <a:endParaRPr lang="en-US" altLang="de-DE" sz="1800"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0"/>
              </a:spcBef>
              <a:buClr>
                <a:srgbClr val="0000FF"/>
              </a:buClr>
              <a:buSzTx/>
              <a:buFont typeface="Arial" panose="020B0604020202020204" pitchFamily="34" charset="0"/>
              <a:buChar char="•"/>
              <a:defRPr/>
            </a:pPr>
            <a:endParaRPr lang="en-US" altLang="de-DE" sz="1800" b="1" dirty="0">
              <a:solidFill>
                <a:prstClr val="black"/>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defRPr/>
            </a:pPr>
            <a:r>
              <a:rPr lang="en-US" altLang="de-DE" sz="1800" b="1" dirty="0">
                <a:solidFill>
                  <a:prstClr val="black"/>
                </a:solidFill>
                <a:latin typeface="Trebuchet MS"/>
                <a:ea typeface="Tahoma"/>
                <a:cs typeface="Tahoma"/>
              </a:rPr>
              <a:t>Educational Support </a:t>
            </a:r>
            <a:r>
              <a:rPr lang="en-US" altLang="de-DE" sz="1800" b="1" dirty="0" err="1">
                <a:solidFill>
                  <a:prstClr val="black"/>
                </a:solidFill>
                <a:latin typeface="Trebuchet MS"/>
                <a:ea typeface="Tahoma"/>
                <a:cs typeface="Tahoma"/>
              </a:rPr>
              <a:t>programme</a:t>
            </a:r>
            <a:endParaRPr lang="de-DE" sz="1800" dirty="0">
              <a:solidFill>
                <a:prstClr val="black"/>
              </a:solidFill>
              <a:latin typeface="Trebuchet MS"/>
              <a:ea typeface="Tahoma"/>
              <a:cs typeface="Tahoma"/>
            </a:endParaRPr>
          </a:p>
          <a:p>
            <a:pPr marL="342900" indent="-342900">
              <a:spcBef>
                <a:spcPts val="0"/>
              </a:spcBef>
              <a:buClr>
                <a:srgbClr val="0000FF"/>
              </a:buClr>
              <a:buFont typeface="Arial" panose="020B0604020202020204" pitchFamily="34" charset="0"/>
              <a:buChar char="•"/>
              <a:defRPr/>
            </a:pPr>
            <a:endParaRPr lang="en-US" altLang="de-DE" b="1"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800100" lvl="1" indent="-342900">
              <a:spcBef>
                <a:spcPct val="0"/>
              </a:spcBef>
              <a:spcAft>
                <a:spcPct val="0"/>
              </a:spcAft>
              <a:buClr>
                <a:srgbClr val="0000FF"/>
              </a:buClr>
              <a:buSzTx/>
              <a:buFont typeface="Arial" panose="020B0604020202020204" pitchFamily="34" charset="0"/>
              <a:buChar char="•"/>
            </a:pPr>
            <a:endParaRPr lang="en-US" altLang="de-DE" sz="1800" dirty="0">
              <a:solidFill>
                <a:srgbClr val="000000"/>
              </a:solidFill>
              <a:latin typeface="Trebuchet MS" panose="020B0603020202020204" pitchFamily="34" charset="0"/>
              <a:ea typeface="Tahoma" panose="020B0604030504040204" pitchFamily="34" charset="0"/>
              <a:cs typeface="Tahoma" panose="020B0604030504040204" pitchFamily="34" charset="0"/>
            </a:endParaRPr>
          </a:p>
          <a:p>
            <a:pPr marL="285750" indent="-285750">
              <a:spcBef>
                <a:spcPts val="0"/>
              </a:spcBef>
              <a:buClrTx/>
              <a:buSzTx/>
              <a:buFont typeface="Wingdings" panose="05000000000000000000" pitchFamily="2" charset="2"/>
              <a:buChar char="Ø"/>
            </a:pPr>
            <a:endParaRPr lang="de-DE" sz="1800" dirty="0">
              <a:solidFill>
                <a:srgbClr val="404040"/>
              </a:solidFill>
              <a:latin typeface="Calibri" panose="020F0502020204030204"/>
              <a:ea typeface="Tahoma"/>
              <a:cs typeface="Calibri" panose="020F0502020204030204"/>
            </a:endParaRPr>
          </a:p>
        </p:txBody>
      </p:sp>
      <p:sp>
        <p:nvSpPr>
          <p:cNvPr id="7" name="Rectangle 4">
            <a:extLst>
              <a:ext uri="{FF2B5EF4-FFF2-40B4-BE49-F238E27FC236}">
                <a16:creationId xmlns:a16="http://schemas.microsoft.com/office/drawing/2014/main" id="{B6F09BEC-529E-4F50-8F58-0F0F461E325A}"/>
              </a:ext>
            </a:extLst>
          </p:cNvPr>
          <p:cNvSpPr/>
          <p:nvPr/>
        </p:nvSpPr>
        <p:spPr>
          <a:xfrm>
            <a:off x="7226422" y="97654"/>
            <a:ext cx="1837677" cy="719092"/>
          </a:xfrm>
          <a:prstGeom prst="rect">
            <a:avLst/>
          </a:prstGeom>
          <a:blipFill dpi="0" rotWithShape="1">
            <a:blip r:embed="rId2" cstate="email">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Ein Bild, das Kleidung, Person, Text, Mädchen enthält.&#10;&#10;Beschreibung automatisch generiert.">
            <a:extLst>
              <a:ext uri="{FF2B5EF4-FFF2-40B4-BE49-F238E27FC236}">
                <a16:creationId xmlns:a16="http://schemas.microsoft.com/office/drawing/2014/main" id="{E6EEB4DC-75A7-EDB4-2807-92BBA9FE2B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2719" y="2509340"/>
            <a:ext cx="3996886" cy="2778667"/>
          </a:xfrm>
          <a:prstGeom prst="rect">
            <a:avLst/>
          </a:prstGeom>
        </p:spPr>
      </p:pic>
    </p:spTree>
    <p:extLst>
      <p:ext uri="{BB962C8B-B14F-4D97-AF65-F5344CB8AC3E}">
        <p14:creationId xmlns:p14="http://schemas.microsoft.com/office/powerpoint/2010/main" val="346708200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ückblick">
  <a:themeElements>
    <a:clrScheme name="Rückblic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lipFill dpi="0" rotWithShape="1">
          <a:blip xmlns:r="http://schemas.openxmlformats.org/officeDocument/2006/relationships" r:embed="rId1">
            <a:alphaModFix amt="59000"/>
          </a:blip>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ee23626-b719-46a6-aa8a-68e3c53546e0">
      <UserInfo>
        <DisplayName>GASSNER Daniel (KAR)</DisplayName>
        <AccountId>6</AccountId>
        <AccountType/>
      </UserInfo>
    </SharedWithUsers>
    <_ip_UnifiedCompliancePolicyUIAction xmlns="http://schemas.microsoft.com/sharepoint/v3" xsi:nil="true"/>
    <_Flow_SignoffStatus xmlns="3e09a0aa-cd09-4ccc-9816-e07c6d605a23" xsi:nil="true"/>
    <_ip_UnifiedCompliancePolicyProperties xmlns="http://schemas.microsoft.com/sharepoint/v3" xsi:nil="true"/>
    <lcf76f155ced4ddcb4097134ff3c332f xmlns="3e09a0aa-cd09-4ccc-9816-e07c6d605a23">
      <Terms xmlns="http://schemas.microsoft.com/office/infopath/2007/PartnerControls"/>
    </lcf76f155ced4ddcb4097134ff3c332f>
    <TaxCatchAll xmlns="dee23626-b719-46a6-aa8a-68e3c53546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B3AB64AF74C84E85AD048304A9182C" ma:contentTypeVersion="21" ma:contentTypeDescription="Create a new document." ma:contentTypeScope="" ma:versionID="3f3f9cbdc51e983806910e82bcc57165">
  <xsd:schema xmlns:xsd="http://www.w3.org/2001/XMLSchema" xmlns:xs="http://www.w3.org/2001/XMLSchema" xmlns:p="http://schemas.microsoft.com/office/2006/metadata/properties" xmlns:ns1="http://schemas.microsoft.com/sharepoint/v3" xmlns:ns2="3e09a0aa-cd09-4ccc-9816-e07c6d605a23" xmlns:ns3="dee23626-b719-46a6-aa8a-68e3c53546e0" targetNamespace="http://schemas.microsoft.com/office/2006/metadata/properties" ma:root="true" ma:fieldsID="bed2e33de91aac29c57c0837f0fb26c6" ns1:_="" ns2:_="" ns3:_="">
    <xsd:import namespace="http://schemas.microsoft.com/sharepoint/v3"/>
    <xsd:import namespace="3e09a0aa-cd09-4ccc-9816-e07c6d605a23"/>
    <xsd:import namespace="dee23626-b719-46a6-aa8a-68e3c53546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09a0aa-cd09-4ccc-9816-e07c6d605a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b630b34-ef66-4a23-b54c-047f976c1c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23626-b719-46a6-aa8a-68e3c53546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d40f09-01f8-4535-bc7a-0e90c4fd6872}" ma:internalName="TaxCatchAll" ma:showField="CatchAllData" ma:web="dee23626-b719-46a6-aa8a-68e3c53546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B602D8-EAF3-48FF-AA8E-405C10605663}">
  <ds:schemaRefs>
    <ds:schemaRef ds:uri="http://schemas.microsoft.com/sharepoint/v3/contenttype/forms"/>
  </ds:schemaRefs>
</ds:datastoreItem>
</file>

<file path=customXml/itemProps2.xml><?xml version="1.0" encoding="utf-8"?>
<ds:datastoreItem xmlns:ds="http://schemas.openxmlformats.org/officeDocument/2006/customXml" ds:itemID="{EE83AEAB-F97C-49DB-84CB-5781D56F1FA6}">
  <ds:schemaRefs>
    <ds:schemaRef ds:uri="dee23626-b719-46a6-aa8a-68e3c53546e0"/>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 ds:uri="3e09a0aa-cd09-4ccc-9816-e07c6d605a23"/>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7E6F6348-8184-4B60-84F5-8218701A9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09a0aa-cd09-4ccc-9816-e07c6d605a23"/>
    <ds:schemaRef ds:uri="dee23626-b719-46a6-aa8a-68e3c53546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2599</Words>
  <Application>Microsoft Office PowerPoint</Application>
  <PresentationFormat>Bildschirmpräsentation (4:3)</PresentationFormat>
  <Paragraphs>393</Paragraphs>
  <Slides>31</Slides>
  <Notes>7</Notes>
  <HiddenSlides>0</HiddenSlides>
  <MMClips>0</MMClips>
  <ScaleCrop>false</ScaleCrop>
  <HeadingPairs>
    <vt:vector size="6" baseType="variant">
      <vt:variant>
        <vt:lpstr>Verwendete Schriftarten</vt:lpstr>
      </vt:variant>
      <vt:variant>
        <vt:i4>15</vt:i4>
      </vt:variant>
      <vt:variant>
        <vt:lpstr>Design</vt:lpstr>
      </vt:variant>
      <vt:variant>
        <vt:i4>2</vt:i4>
      </vt:variant>
      <vt:variant>
        <vt:lpstr>Folientitel</vt:lpstr>
      </vt:variant>
      <vt:variant>
        <vt:i4>31</vt:i4>
      </vt:variant>
    </vt:vector>
  </HeadingPairs>
  <TitlesOfParts>
    <vt:vector size="48" baseType="lpstr">
      <vt:lpstr>PMingLiU</vt:lpstr>
      <vt:lpstr>Arial</vt:lpstr>
      <vt:lpstr>Calibri</vt:lpstr>
      <vt:lpstr>Calibri Light</vt:lpstr>
      <vt:lpstr>League Spartan</vt:lpstr>
      <vt:lpstr>League Spartan Bold</vt:lpstr>
      <vt:lpstr>Montserrat 2</vt:lpstr>
      <vt:lpstr>Montserrat 2 Semi-Bold</vt:lpstr>
      <vt:lpstr>Symbol</vt:lpstr>
      <vt:lpstr>Tahoma</vt:lpstr>
      <vt:lpstr>Times</vt:lpstr>
      <vt:lpstr>Times New Roman</vt:lpstr>
      <vt:lpstr>Trebuchet MS</vt:lpstr>
      <vt:lpstr>Wingdings</vt:lpstr>
      <vt:lpstr>Wingdings 3</vt:lpstr>
      <vt:lpstr>Rückblick</vt:lpstr>
      <vt:lpstr>Facette</vt:lpstr>
      <vt:lpstr>  EUROPÄISCHE SCHULE KARLSRUHE  ECOLE EUROPEENNE DE KARLSRUHE EUROPEAN SCHOOL KARLSRUHE VIDEO 1   </vt:lpstr>
      <vt:lpstr>PowerPoint-Präsentation</vt:lpstr>
      <vt:lpstr>PowerPoint-Präsentation</vt:lpstr>
      <vt:lpstr>Key Features of the European Schools</vt:lpstr>
      <vt:lpstr>A common school vision in teaching  and learning, from the KG to the EB:</vt:lpstr>
      <vt:lpstr>Nursery and Primary Cycle (ESK)</vt:lpstr>
      <vt:lpstr>Nursery and Primary Cycle (ESK)</vt:lpstr>
      <vt:lpstr>PowerPoint-Präsentation</vt:lpstr>
      <vt:lpstr>Nursery - Kindergarten</vt:lpstr>
      <vt:lpstr>SUBJECTS PRIMARY SCHOOL</vt:lpstr>
      <vt:lpstr>PROJECTS PRIMARY SCHOOL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After school care  at the European School Karlsruhe  organized by  MoMi/Nami (club/Verein)  MoMi: Mondays, Wednesdays + Fridays   12:15 – 15:35   (Tuesdays and Thursdays are long days at school until 15:35) Lunch together at the lunchroom, free time in the playground, homework supervision from 1st to 5thgrade (G/E/F),  arts and crafts and games.   NaMi: Monday to Friday 15:35-18:00 Healthy snack, play time outside of kindergarden, arts and crafts and games in the classrooms of the Primary School building.   </vt:lpstr>
      <vt:lpstr> </vt:lpstr>
      <vt:lpstr>                  We collaborate with: ESK  - Headmaster (Open-door day, Summer festival, etc.)         - Primary School headmaster (the MoMi/NaMi Teachers take  place in the Primary School building – the rules of the ESK apply)     - secretary, school-nurse, caretaker building          - Teachers, Preschool teachers from KG and Primary School      (Handing over the pupils after classes are finished) Parents Association (PA)      The kids will be accompanied to the activities       organized by the PA (within the school area)  We are pleased if you are interested in our care program. Please feel free to contact us:   www.momi-nachmittagsbetreuung.eu   email: info@momi-nachmittagsbetreuung.eu Contact: Corina Mayer </vt:lpstr>
      <vt:lpstr>PowerPoint-Präsentation</vt:lpstr>
      <vt:lpstr>PowerPoint-Präsentation</vt:lpstr>
      <vt:lpstr>PowerPoint-Präsentation</vt:lpstr>
      <vt:lpstr>PowerPoint-Präsentation</vt:lpstr>
      <vt:lpstr>PowerPoint-Präsentation</vt:lpstr>
      <vt:lpstr>Enrolment</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SCHANDRUK Nassira</dc:creator>
  <cp:lastModifiedBy>AITKEN Magdalena (KAR)</cp:lastModifiedBy>
  <cp:revision>11</cp:revision>
  <cp:lastPrinted>2021-01-19T11:24:58Z</cp:lastPrinted>
  <dcterms:created xsi:type="dcterms:W3CDTF">2016-01-15T14:10:12Z</dcterms:created>
  <dcterms:modified xsi:type="dcterms:W3CDTF">2025-01-31T10:44:35Z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0x0101007FB3AB64AF74C84E85AD048304A9182C</vt:lpwstr>
  </property>
  <property fmtid="{D5CDD505-2E9C-101B-9397-08002B2CF9AE}" pid="3" name="MediaServiceImageTags">
    <vt:lpwstr/>
  </property>
</Properties>
</file>